
<file path=[Content_Types].xml><?xml version="1.0" encoding="utf-8"?>
<Types xmlns="http://schemas.openxmlformats.org/package/2006/content-types">
  <Default Extension="png" ContentType="image/png"/>
  <Default Extension="rels" ContentType="application/vnd.openxmlformats-package.relationships+xml"/>
  <Default Extension="wmf" ContentType="image/x-wmf"/>
  <Default Extension="jpeg" ContentType="image/jpeg"/>
  <Default Extension="emf" ContentType="image/x-emf"/>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ink/ink2.xml" ContentType="application/inkml+xml"/>
  <Override PartName="/ppt/slides/slide3.xml" ContentType="application/vnd.openxmlformats-officedocument.presentationml.slide+xml"/>
  <Override PartName="/ppt/ink/ink4.xml" ContentType="application/inkml+xml"/>
  <Override PartName="/ppt/ink/ink3.xml" ContentType="application/inkml+xml"/>
  <Override PartName="/ppt/slides/slide4.xml" ContentType="application/vnd.openxmlformats-officedocument.presentationml.slide+xml"/>
  <Override PartName="/ppt/ink/ink5.xml" ContentType="application/inkml+xml"/>
  <Override PartName="/ppt/slides/slide5.xml" ContentType="application/vnd.openxmlformats-officedocument.presentationml.slide+xml"/>
  <Override PartName="/ppt/ink/ink6.xml" ContentType="application/inkml+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drawings/vmlDrawing1.vml" ContentType="application/vnd.openxmlformats-officedocument.vmlDrawing"/>
  <Override PartName="/ppt/ink/ink7.xml" ContentType="application/inkml+xml"/>
  <Override PartName="/ppt/slides/slide11.xml" ContentType="application/vnd.openxmlformats-officedocument.presentationml.slide+xml"/>
  <Override PartName="/ppt/ink/ink8.xml" ContentType="application/inkml+xml"/>
  <Override PartName="/ppt/slides/slide12.xml" ContentType="application/vnd.openxmlformats-officedocument.presentationml.slide+xml"/>
  <Override PartName="/ppt/drawings/vmlDrawing2.vml" ContentType="application/vnd.openxmlformats-officedocument.vmlDrawing"/>
  <Override PartName="/ppt/ink/ink9.xml" ContentType="application/inkml+xml"/>
  <Override PartName="/ppt/slides/slide13.xml" ContentType="application/vnd.openxmlformats-officedocument.presentationml.slide+xml"/>
  <Override PartName="/ppt/slides/slide14.xml" ContentType="application/vnd.openxmlformats-officedocument.presentationml.slide+xml"/>
  <Override PartName="/ppt/ink/ink10.xml" ContentType="application/inkml+xml"/>
  <Override PartName="/ppt/slides/slide15.xml" ContentType="application/vnd.openxmlformats-officedocument.presentationml.slide+xml"/>
  <Override PartName="/ppt/slides/slide16.xml" ContentType="application/vnd.openxmlformats-officedocument.presentationml.slide+xml"/>
  <Override PartName="/ppt/ink/ink11.xml" ContentType="application/inkml+xml"/>
  <Override PartName="/ppt/slides/slide17.xml" ContentType="application/vnd.openxmlformats-officedocument.presentationml.slide+xml"/>
  <Override PartName="/ppt/ink/ink1.xml" ContentType="application/inkml+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6981" autoAdjust="0"/>
    <p:restoredTop sz="94660"/>
  </p:normalViewPr>
  <p:slideViewPr>
    <p:cSldViewPr snapToGrid="0">
      <p:cViewPr varScale="1">
        <p:scale>
          <a:sx n="74" d="100"/>
          <a:sy n="74" d="100"/>
        </p:scale>
        <p:origin x="-492"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notesMaster" Target="notesMasters/notes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28"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ustomXml" Target="../customXml/item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ink/ink1.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12598 3192 133, 12598 3192 167, 12598 3192 196, 12598 3192 222, 12598 3192 249, 12598 3192 279, 12598 3192 310, 12598 3192 344, 12598 3192 378, 12598 3192 410, 12611 3255 439, 12615 3263 466, 12618 3273 491, 12621 3283 512, 12622 3288 530, 12624 3292 546, 12625 3297 561, 12627 3302 578, 12628 3306 595, 12630 3310 609, 12630 3310 620, 12630 3310 629, 12630 3310 636, 12631 3310 644, 12631 3312 649, 12633 3312 655, 12634 3312 660, 12639 3302 664, 12645 3285 667, 12653 3263 669, 12659 3241 671, 12666 3214 667, 12673 3185 669, 12683 3153 666, 12693 3118 666, 12705 3080 667, 12716 3043 666, 12730 3006 667, 12744 2974 667, 12756 2946 669, 12764 2927 670, 12774 2912 671, 12779 2905 673, 12782 2900 673, 12784 2897 673, 12784 2897 672, 12784 2895 670, 12784 2895 669, 12786 2895 670, 12787 2893 670, 12789 2893 671, 12796 2893 671, 12806 2893 670, 12818 2898 672, 12833 2909 674, 12847 2921 676, 12858 2937 678, 12867 2951 680, 12877 2967 680, 12887 2986 682, 12897 3004 685, 12907 3023 687, 12919 3043 691, 12927 3062 691, 12938 3080 693, 12949 3096 693, 12961 3112 694, 12971 3125 695, 12984 3139 696, 12996 3151 701, 13010 3163 703, 13023 3175 709, 13039 3185 710, 13055 3195 710, 13072 3202 709, 13090 3209 708, 13104 3213 708, 13118 3217 708, 13136 3222 710, 13153 3227 710, 13178 3234 710, 13199 3239 710, 13221 3246 709, 13241 3251 709, 13263 3256 710, 13276 3259 711, 13293 3263 712, 13304 3263 714, 13318 3263 715, 13337 3263 718, 13354 3263 720, 13374 3263 722, 13390 3256 724, 13406 3246 726, 13421 3238 728, 13433 3227 730, 13445 3213 733, 13457 3200 730, 13468 3183 732, 13480 3165 728, 13490 3145 728, 13503 3125 729, 13515 3104 731, 13526 3084 732, 13535 3067 733, 13542 3052 733, 13549 3042 732, 13555 3034 732, 13556 3031 732, 13561 3023 733, 13564 3021 733, 13565 3018 731, 13568 3014 730, 13569 3012 730, 13572 3009 729, 13575 3006 732, 13578 3002 732, 13578 3002 732, 13581 2999 732, 13585 2996 731, 13588 2994 730, 13591 2992 731, 13591 2992 730, 13591 2991 730, 13597 2991 729, 13606 2991 727, 13618 2994 727, 13632 3006 727, 13642 3019 727, 13653 3035 729, 13662 3055 730, 13671 3074 730, 13681 3096 730, 13689 3116 730, 13700 3135 730, 13711 3153 734, 13723 3171 734, 13737 3188 738, 13750 3200 739, 13767 3213 740, 13785 3222 741, 13805 3230 741, 13828 3234 739, 13852 3238 739, 13876 3238 739, 13903 3238 739, 13929 3238 741, 13957 3238 741, 13981 3238 742, 14005 3238 742, 14029 3238 742, 14046 3238 743, 14064 3238 743, 14084 3238 743, 14104 3237 744, 14129 3237 743, 14152 3234 743, 14174 3231 743, 14195 3229 745, 14214 3224 745, 14234 3217 747, 14255 3212 747, 14272 3205 747, 14291 3195 742, 14307 3185 743, 14326 3173 739, 14344 3160 739, 14363 3145 740, 14386 3131 741, 14411 3116 741, 14437 3101 741, 14463 3088 741, 14492 3074 740, 14522 3064 740, 14551 3057 740, 14580 3055 742, 14606 3050 742, 14631 3050 742, 14654 3050 742, 14674 3050 740, 14693 3052 740, 14711 3059 741, 14728 3064 741, 14740 3071 741, 14752 3077 741, 14765 3081 738, 14775 3084 737, 14788 3091 736, 14803 3096 735, 14810 3101 735, 14823 3109 735, 14834 3116 735, 14845 3127 735, 14856 3142 739, 14866 3159 739, 14875 3175 744, 14884 3193 742, 14891 3213 742, 14895 3234 741, 14898 3248 741, 14899 3263 742, 14901 3275 741, 14901 3285 741, 14901 3297 740, 14901 3302 738, 14901 3310 736, 14901 3315 732, 14901 3320 726, 14899 3324 710, 14899 3324 681, 14899 3324 625, 14894 3324 517, 14884 3320 326, 14871 3307 47</trace>
  <trace timeOffset="628.0359" brushRef="#br0" contextRef="#ctx0"> 13559 2584 303, 13559 2584 340, 13559 2584 384, 13559 2584 425, 13600 2498 465, 13614 2477 488, 13632 2456 513, 13650 2437 532, 13669 2417 553, 13689 2400 573, 13711 2385 592, 13732 2372 608, 13753 2363 618, 13769 2356 624, 13785 2355 628, 13802 2355 632, 13817 2360 633, 13837 2373 633, 13850 2392 634, 13861 2417 631, 13869 2446 628, 13872 2479 634, 13872 2515 635, 13872 2554 641, 13869 2590 643, 13863 2623 641, 13853 2653 642, 13844 2680 643, 13835 2702 647, 13829 2718 652, 13823 2731 656, 13818 2738 661, 13817 2743 667, 13815 2748 672, 13815 2748 678, 13814 2748 681, 13814 2748 685, 13814 2750 689, 13814 2750 691, 13814 2755 694, 13814 2760 696, 13814 2764 697, 13821 2769 698, 13826 2770 699, 13837 2770 699, 13853 2770 700, 13869 2769 698, 13890 2761 695, 13908 2750 688, 13925 2740 669, 13937 2731 629, 13946 2719 551, 13952 2711 404, 13955 2697 129</trace>
  <trace timeOffset="984.0563" brushRef="#br0" contextRef="#ctx0"> 14083 2360 415, 14083 2360 458, 14083 2360 503, 14083 2360 545, 14083 2360 576, 14083 2360 599, 14083 2360 616, 14083 2360 628, 14083 2360 638, 14083 2360 645, 14083 2360 650, 14060 2355 655, 14060 2368 660, 14060 2387 666, 14060 2407 670, 14064 2434 674, 14072 2458 685, 14083 2481 686, 14093 2501 694, 14107 2518 694, 14123 2535 694, 14140 2552 697, 14158 2567 697, 14177 2583 698, 14195 2594 698, 14209 2603 697, 14220 2611 695, 14229 2617 694, 14232 2620 693, 14236 2628 693, 14237 2632 693, 14237 2643 693, 14237 2658 693, 14229 2673 694, 14216 2692 693, 14200 2706 691, 14181 2721 690, 14160 2735 688, 14140 2750 684, 14120 2758 673, 14106 2764 642, 14091 2770 575, 14078 2770 441, 14071 2770 170</trace>
  <trace timeOffset="1504.086" brushRef="#br0" contextRef="#ctx0"> 14068 2421 392, 14068 2421 414, 14068 2421 436, 14068 2421 452, 14068 2421 460, 14068 2421 462, 14068 2421 462, 14160 2346 460, 14177 2338 460, 14192 2327 460, 14209 2317 460, 14227 2306 460, 14245 2294 462, 14263 2282 462, 14283 2267 463, 14301 2253 466, 14320 2239 469, 14331 2228 475, 14344 2221 482, 14351 2215 495, 14354 2213 510, 14359 2210 526, 14359 2210 540, 14359 2209 555, 14359 2209 569, 14362 2209 582, 14365 2213 597, 14368 2225 612, 14371 2242 624, 14371 2263 636, 14371 2289 644, 14368 2314 652, 14363 2339 657, 14359 2363 663, 14354 2388 667, 14351 2414 671, 14349 2442 681, 14347 2471 683, 14346 2501 691, 14346 2532 693, 14346 2563 693, 14349 2590 693, 14356 2616 690, 14365 2636 688, 14379 2655 685, 14392 2668 682, 14409 2680 678, 14421 2685 673, 14438 2689 667, 14456 2689 660, 14476 2689 650, 14502 2689 642, 14526 2682 634, 14548 2673 628, 14570 2663 627, 14583 2658 625, 14596 2648 627, 14603 2643 628, 14606 2640 634, 14609 2636 639, 14609 2636 645, 14609 2631 650, 14609 2626 653, 14605 2620 655, 14597 2613 655, 14585 2611 656, 14565 2611 657, 14545 2611 658, 14519 2613 660, 14503 2617 660, 14489 2623 660, 14482 2626 657, 14477 2628 653, 14474 2631 644, 14474 2631 625, 14473 2631 591, 14473 2631 528, 14473 2635 436, 14473 2640 299, 14473 2648 93</trace>
  <trace timeOffset="1616.0924" brushRef="#br0" contextRef="#ctx0"> 14617 2628 132, 14617 2628 0</trace>
  <trace timeOffset="8975.514" brushRef="#br0" contextRef="#ctx0"> 5323 2994 337, 5323 2994 372, 5323 2994 410, 5323 2994 445, 5323 2994 476, 5323 2994 498, 5323 2994 513, 5323 2994 522, 5323 2994 526, 5323 2994 529, 5319 2974 530, 5319 2974 530, 5317 2972 531, 5317 2972 532, 5314 2984 533, 5313 3006 537, 5308 3038 541, 5305 3079 546, 5301 3123 552, 5294 3171 559, 5290 3224 563, 5284 3278 568, 5279 3335 572, 5276 3396 576, 5274 3457 581, 5272 3523 587, 5271 3589 594, 5271 3658 595, 5271 3723 599, 5276 3785 603, 5284 3848 606, 5293 3906 612, 5304 3967 614, 5316 4024 616, 5326 4078 621, 5337 4134 625, 5347 4189 632, 5356 4243 639, 5368 4299 646, 5376 4353 652, 5385 4407 661, 5395 4461 671, 5404 4514 676, 5413 4567 683, 5424 4618 685, 5436 4671 686, 5447 4721 690, 5460 4773 693, 5473 4825 695, 5488 4877 697, 5501 4927 700, 5515 4975 703, 5530 5020 706, 5545 5064 710, 5560 5106 714, 5576 5146 721, 5592 5187 726, 5609 5228 732, 5625 5270 735, 5641 5310 737, 5657 5351 741, 5671 5392 743, 5686 5433 747, 5700 5474 749, 5712 5516 752, 5726 5561 755, 5736 5603 759, 5748 5643 760, 5759 5680 761, 5770 5716 762, 5781 5750 764, 5793 5784 768, 5803 5816 769, 5814 5847 773, 5823 5874 773, 5832 5900 774, 5841 5920 775, 5846 5935 776, 5852 5949 777, 5855 5960 777, 5858 5969 778, 5862 5979 778, 5864 5984 778, 5865 5989 778, 5865 5989 779, 5865 5989 779, 5865 5989 781, 5865 5990 781, 5867 5992 782, 5867 5993 783, 5867 5995 783, 5867 5996 783, 5867 5999 781, 5865 6002 775, 5853 6004 765, 5835 6004 749, 5812 6004 726, 5781 5996 698, 5749 5984 668, 5718 5969 639, 5687 5950 613, 5658 5932 594, 5635 5912 582, 5616 5893 578, 5603 5881 578, 5593 5869 580, 5587 5862 581, 5584 5857 582, 5583 5854 589, 5583 5854 594, 5582 5854 601, 5582 5854 612, 5582 5852 621, 5580 5850 631, 5580 5849 641, 5579 5847 650, 5579 5845 660, 5579 5845 670, 5579 5845 679, 5579 5845 693, 5580 5850 701, 5587 5861 713, 5598 5878 719, 5609 5895 724, 5619 5912 728, 5632 5928 731, 5642 5943 735, 5650 5954 736, 5660 5964 739, 5670 5974 741, 5677 5978 742, 5689 5985 744, 5699 5990 746, 5707 5992 748, 5718 5993 751, 5730 5993 755, 5748 5993 759, 5767 5985 761, 5790 5972 763, 5812 5954 765, 5835 5929 766, 5859 5903 764, 5885 5871 766, 5911 5838 763, 5936 5806 762, 5956 5778 761, 5972 5755 757, 5982 5738 752, 5987 5729 740, 5989 5726 712, 5989 5726 652, 5987 5724 525, 5972 5721 231</trace>
  <trace timeOffset="9827.5625" brushRef="#br0" contextRef="#ctx0"> 2976 4426 443, 2976 4426 467, 2976 4426 491, 2976 4426 507, 2976 4426 515, 2976 4426 516, 2976 4426 516, 2976 4426 517, 2976 4426 524, 2976 4426 531, 2976 4426 536, 3021 4524 541, 3034 4558 541, 3046 4591 541, 3057 4623 541, 3066 4652 542, 3073 4678 545, 3076 4694 550, 3079 4711 555, 3083 4721 561, 3085 4732 568, 3086 4743 574, 3086 4748 581, 3088 4753 589, 3088 4753 599, 3088 4753 612, 3088 4753 627, 3088 4755 644, 3089 4756 663, 3089 4758 681, 3089 4760 698, 3089 4760 713, 3089 4761 726, 3086 4761 736, 3075 4753 744, 3062 4738 751, 3043 4716 756, 3025 4691 761, 3007 4659 765, 2987 4621 768, 2969 4582 770, 2950 4538 770, 2934 4495 772, 2917 4449 770, 2904 4402 772, 2893 4352 773, 2885 4301 772, 2881 4248 772, 2881 4196 771, 2881 4149 770, 2888 4105 769, 2902 4066 768, 2920 4030 765, 2942 3999 763, 2965 3967 761, 2991 3942 759, 3016 3918 756, 3041 3900 753, 3066 3889 749, 3085 3880 744, 3104 3877 737, 3122 3877 730, 3138 3878 722, 3159 3889 716, 3173 3905 710, 3183 3928 706, 3189 3955 703, 3190 3989 702, 3190 4027 701, 3186 4066 699, 3174 4105 700, 3159 4143 700, 3141 4178 702, 3125 4209 704, 3108 4235 705, 3093 4257 705, 3078 4275 708, 3067 4288 708, 3056 4299 708, 3049 4304 708, 3041 4309 706, 3034 4316 702, 3031 4318 694, 3028 4321 673, 3028 4321 625, 3025 4325 529, 3022 4328 352, 3018 4332 81</trace>
  <trace timeOffset="10085.577" brushRef="#br0" contextRef="#ctx0"> 3189 4091 352, 3189 4091 363, 3189 4091 381, 3189 4091 411, 3189 4091 441, 3189 4091 472, 3202 4183 500, 3210 4223 520, 3219 4264 535, 3230 4309 548, 3242 4355 554, 3255 4399 561, 3268 4437 570, 3280 4471 573, 3292 4499 582, 3304 4520 586, 3312 4535 590, 3319 4546 594, 3326 4553 594, 3329 4556 591, 3335 4562 586, 3339 4564 574, 3344 4566 548, 3352 4566 504, 3361 4566 437, 3373 4559 349, 3388 4547 232, 3400 4534 74</trace>
  <trace timeOffset="10627.607" brushRef="#br0" contextRef="#ctx0"> 3516 4325 429, 3516 4325 487, 3516 4325 536, 3516 4325 570, 3516 4325 592, 3516 4325 604, 3516 4325 614, 3516 4325 623, 3516 4325 632, 3438 4373 639, 3427 4399 645, 3420 4426 649, 3413 4453 655, 3409 4482 656, 3407 4507 660, 3407 4526 657, 3407 4542 655, 3407 4552 651, 3410 4559 644, 3416 4568 636, 3419 4571 623, 3426 4574 611, 3432 4574 599, 3444 4574 590, 3459 4570 581, 3472 4559 573, 3490 4546 564, 3503 4527 555, 3514 4509 545, 3523 4488 539, 3529 4467 532, 3535 4446 531, 3540 4430 532, 3543 4414 537, 3544 4403 545, 3544 4397 557, 3546 4391 573, 3546 4391 592, 3546 4389 611, 3546 4389 625, 3546 4388 634, 3547 4386 636, 3547 4386 634, 3547 4386 633, 3547 4386 632, 3549 4386 633, 3552 4397 633, 3556 4410 633, 3561 4426 631, 3569 4439 628, 3576 4451 627, 3582 4459 624, 3591 4470 621, 3604 4480 615, 3611 4483 610, 3618 4488 596, 3630 4489 579, 3640 4489 561, 3650 4489 536, 3667 4488 516, 3679 4480 501, 3686 4475 488, 3696 4466 480, 3704 4454 477, 3708 4446 477, 3712 4432 480, 3715 4421 486, 3717 4410 492, 3721 4399 502, 3721 4392 513, 3722 4382 526, 3724 4377 541, 3724 4373 555, 3725 4368 565, 3725 4368 572, 3725 4367 577, 3725 4367 583, 3727 4367 590, 3728 4367 596, 3730 4367 602, 3735 4367 607, 3740 4367 609, 3750 4368 609, 3757 4374 607, 3761 4380 601, 3767 4386 594, 3770 4389 579, 3773 4392 545, 3773 4392 482, 3773 4392 373, 3773 4392 169</trace>
  <trace timeOffset="10784.617" brushRef="#br0" contextRef="#ctx0"> 3690 4163 440, 3690 4163 443, 3690 4163 445, 3690 4163 434, 3690 4163 417, 3690 4163 389, 3690 4163 341, 3690 4163 262, 3690 4163 139</trace>
  <trace timeOffset="11105.635" brushRef="#br0" contextRef="#ctx0"> 3831 4291 288, 3831 4291 341, 3831 4291 384, 3831 4291 421, 3831 4291 447, 3831 4291 467, 3831 4291 479, 3831 4291 487, 3831 4291 493, 3831 4291 502, 3831 4291 513, 3851 4342 528, 3852 4342 547, 3854 4342 564, 3854 4345 580, 3855 4345 591, 3855 4345 598, 3855 4345 602, 3857 4342 606, 3858 4335 608, 3860 4325 607, 3861 4313 606, 3864 4303 602, 3869 4293 598, 3874 4288 594, 3880 4280 587, 3887 4275 579, 3896 4272 571, 3906 4271 563, 3916 4270 554, 3926 4270 544, 3938 4270 530, 3946 4271 509, 3957 4274 471, 3965 4279 425, 3972 4282 376, 3975 4284 337, 3980 4286 314, 3980 4286 305, 3980 4286 300, 3980 4286 280, 3981 4286 238, 3981 4286 173, 3981 4286 75</trace>
  <trace timeOffset="11284.6455" brushRef="#br0" contextRef="#ctx0"> 3941 3938 305, 3941 3938 310, 3941 3938 326, 3941 3938 349, 3941 3938 378, 3941 3938 400, 3957 4024 412, 3968 4048 414, 3978 4071 410, 3989 4096 399, 4000 4120 374, 4009 4142 313, 4015 4160 213, 4020 4178 64</trace>
  <trace timeOffset="11575.662" brushRef="#br0" contextRef="#ctx0"> 3978 4200 291, 3978 4200 313, 3978 4200 334, 3978 4200 349, 3978 4200 355, 3978 4200 355, 4063 4130 353, 4080 4117 352, 4097 4103 352, 4114 4088 352, 4127 4071 353, 4140 4057 355, 4150 4046 357, 4156 4034 363, 4159 4027 368, 4160 4022 382, 4162 4017 412, 4162 4017 456, 4162 4013 504, 4162 4009 547, 4162 4004 576, 4160 3999 589, 4160 3999 594, 4155 3999 597, 4146 4006 598, 4134 4019 598, 4124 4037 598, 4118 4054 596, 4117 4071 594, 4117 4091 589, 4117 4109 581, 4120 4125 570, 4127 4139 548, 4137 4150 513, 4146 4156 459, 4159 4163 388, 4169 4168 294, 4182 4169 167</trace>
  <trace timeOffset="11766.673" brushRef="#br0" contextRef="#ctx0"> 4266 4066 462, 4266 4066 514, 4266 4066 561, 4266 4066 594, 4266 4066 615, 4266 4066 627, 4266 4066 631, 4266 4066 631, 4266 4066 628, 4266 4066 621, 4302 4059 610, 4315 4059 588, 4329 4059 552, 4343 4059 495, 4364 4059 412, 4376 4062 275, 4396 4064 56</trace>
  <trace timeOffset="11944.684" brushRef="#br0" contextRef="#ctx0"> 4418 3992 348, 4418 3992 405, 4418 3992 459, 4418 3992 507, 4418 3992 537, 4373 4074 555, 4369 4095 562, 4367 4110 563, 4366 4129 563, 4366 4149 561, 4366 4166 552, 4366 4186 530, 4369 4203 486, 4373 4218 422, 4377 4230 313, 4383 4245 128</trace>
  <trace timeOffset="12184.697" brushRef="#br0" contextRef="#ctx0"> 4486 3752 465, 4486 3752 498, 4486 3752 525, 4486 3752 543, 4486 3752 558, 4486 3752 569, 4486 3752 579, 4486 3752 587, 4486 3752 591, 4486 3752 597, 4557 3835 599, 4572 3863 601, 4585 3889 597, 4597 3916 590, 4607 3938 571, 4614 3959 537, 4623 3977 476, 4630 3990 352, 4639 4004 108</trace>
  <trace timeOffset="12347.706" brushRef="#br0" contextRef="#ctx0"> 4546 3899 535, 4546 3899 536, 4546 3899 537, 4546 3899 532, 4546 3899 522, 4630 3831 500, 4652 3810 451, 4675 3791 367, 4697 3768 215</trace>
  <trace timeOffset="12540.718" brushRef="#br0" contextRef="#ctx0"> 4919 3823 477, 4919 3823 546, 4919 3823 603, 4919 3823 648, 4919 3823 675, 4919 3823 687, 4919 3823 687, 4919 3823 677, 4919 3823 648, 4919 3823 590, 4892 3823 490, 4889 3828 309, 4886 3832 48</trace>
  <trace timeOffset="12860.735" brushRef="#br0" contextRef="#ctx0"> 3672 5010 602, 3672 5010 598, 3672 5010 595, 3672 5010 594, 3672 5010 591, 3672 5010 590, 3672 5010 589, 3672 5010 588, 3790 4893 586, 3849 4843 585, 3916 4788 582, 3989 4734 581, 4065 4679 578, 4142 4630 573, 4215 4584 567, 4285 4542 554, 4348 4507 544, 4406 4475 525, 4460 4451 489, 4506 4430 422, 4549 4417 294, 4585 4410 60</trace>
  <trace timeOffset="17395.994" brushRef="#br0" contextRef="#ctx0"> 10582 1902 118, 10582 1902 143, 10582 1902 176, 10582 1902 190, 10582 1902 215, 10582 1902 238, 10582 1902 257, 10582 1902 280, 10574 1821 300, 10574 1809 319, 10571 1801 337, 10568 1789 351, 10564 1780 363, 10559 1772 374, 10556 1767 384, 10555 1764 396, 10555 1764 405, 10550 1762 411, 10547 1758 412, 10544 1755 413, 10541 1754 410, 10535 1754 407, 10526 1754 405, 10512 1760 400, 10497 1770 398, 10481 1784 397, 10468 1801 396, 10455 1821 411, 10444 1843 411, 10432 1867 424, 10419 1892 439, 10410 1917 438, 10402 1944 452, 10393 1971 453, 10389 1998 453, 10387 2029 452, 10387 2060 452, 10387 2094 450, 10387 2131 451, 10392 2171 451, 10399 2213 451, 10405 2255 451, 10409 2295 451, 10415 2334 451, 10419 2368 452, 10422 2404 453, 10425 2437 456, 10425 2469 465, 10425 2503 466, 10425 2539 473, 10425 2573 481, 10422 2609 483, 10416 2645 493, 10409 2677 497, 10400 2709 502, 10390 2740 504, 10382 2769 507, 10373 2796 512, 10363 2823 514, 10353 2849 515, 10344 2875 516, 10333 2900 517, 10322 2924 518, 10312 2945 522, 10301 2964 523, 10290 2981 524, 10280 2996 525, 10272 3006 525, 10263 3016 526, 10253 3025 528, 10247 3031 530, 10239 3038 533, 10236 3040 540, 10236 3040 545, 10234 3040 554, 10234 3040 562, 10233 3040 569, 10231 3040 576, 10230 3040 579, 10228 3040 582, 10227 3040 583, 10225 3040 582, 10224 3040 581, 10222 3038 579, 10222 3031 578, 10222 3021 577, 10222 3012 576, 10222 3002 576, 10230 2992 575, 10236 2984 572, 10241 2978 571, 10250 2974 569, 10256 2974 567, 10267 2974 568, 10283 2974 565, 10296 2975 564, 10315 2983 563, 10330 2994 559, 10345 3004 558, 10359 3016 557, 10373 3028 555, 10384 3042 553, 10396 3057 551, 10407 3072 546, 10418 3091 544, 10425 3110 542, 10433 3133 541, 10438 3159 545, 10441 3185 547, 10441 3217 554, 10441 3246 557, 10439 3277 558, 10433 3307 561, 10425 3339 561, 10416 3372 562, 10409 3406 563, 10400 3438 565, 10390 3471 565, 10383 3503 567, 10377 3534 565, 10373 3563 567, 10370 3592 567, 10366 3618 567, 10364 3644 568, 10363 3668 568, 10361 3693 568, 10360 3713 569, 10359 3737 571, 10356 3762 573, 10354 3788 579, 10350 3817 583, 10345 3849 589, 10341 3882 592, 10333 3916 596, 10325 3950 599, 10318 3980 603, 10312 4010 608, 10305 4041 611, 10301 4068 614, 10298 4098 617, 10295 4127 620, 10293 4154 620, 10292 4180 621, 10292 4204 620, 10292 4228 620, 10292 4250 620, 10292 4275 620, 10292 4300 620, 10293 4325 621, 10296 4348 621, 10298 4374 623, 10299 4399 624, 10299 4422 625, 10301 4446 627, 10301 4471 627, 10301 4497 632, 10301 4521 633, 10301 4538 638, 10302 4556 638, 10304 4568 638, 10305 4579 638, 10308 4591 638, 10311 4600 638, 10313 4611 639, 10318 4618 639, 10322 4628 639, 10328 4633 639, 10334 4642 639, 10341 4646 639, 10348 4652 639, 10356 4659 641, 10363 4662 640, 10373 4667 640, 10380 4671 640, 10384 4674 639, 10393 4678 639, 10399 4679 639, 10403 4681 640, 10412 4684 641, 10416 4686 641, 10421 4686 642, 10432 4686 643, 10438 4686 645, 10448 4686 647, 10464 4686 650, 10474 4681 651, 10487 4675 652, 10496 4668 653, 10503 4662 654, 10512 4655 655, 10519 4649 656, 10526 4642 657, 10529 4640 658, 10532 4637 660, 10532 4637 661, 10533 4632 663, 10536 4630 661, 10538 4625 661, 10541 4623 663, 10541 4623 661, 10541 4621 660, 10541 4621 656, 10542 4621 649, 10542 4620 621, 10544 4616 542, 10545 4604 324, 10548 4589 50</trace>
  <trace timeOffset="23199.326" brushRef="#br0" contextRef="#ctx0"> 7742 9147 291, 7742 9147 309, 7742 9147 336, 7742 9147 366, 7742 9147 399, 7742 9147 425, 7742 9147 445, 7742 9147 456, 7742 9147 463, 7742 9147 471, 7742 9134 482, 7757 9128 497, 7776 9120 511, 7799 9114 525, 7825 9109 538, 7853 9104 551, 7883 9099 563, 7916 9097 573, 7950 9092 580, 7984 9089 586, 8019 9085 589, 8057 9085 591, 8099 9082 594, 8139 9082 595, 8184 9082 597, 8229 9082 598, 8276 9082 597, 8323 9082 598, 8370 9082 600, 8415 9082 601, 8463 9082 606, 8508 9082 607, 8555 9082 607, 8601 9085 608, 8648 9085 609, 8695 9089 612, 8744 9090 617, 8791 9093 620, 8839 9097 623, 8886 9099 625, 8933 9102 625, 8979 9107 627, 9023 9111 627, 9066 9117 627, 9105 9122 627, 9144 9126 629, 9184 9129 631, 9222 9132 632, 9257 9136 634, 9290 9136 635, 9320 9137 636, 9349 9137 636, 9375 9137 637, 9400 9137 638, 9416 9137 638, 9434 9137 638, 9446 9137 637, 9459 9139 637, 9471 9139 638, 9475 9139 638, 9481 9140 639, 9481 9140 640, 9481 9140 640, 9481 9140 640, 9482 9140 639, 9482 9142 635, 9484 9142 622, 9484 9144 581, 9472 9152 505, 9451 9161 379, 9420 9174 187</trace>
  <trace timeOffset="23764.36" brushRef="#br0" contextRef="#ctx0"> 7485 10026 275, 7485 10026 307, 7485 10026 348, 7485 10026 392, 7485 10026 440, 7485 10026 489, 7485 10026 536, 7485 10026 571, 7485 10026 596, 7485 10026 611, 7485 10026 620, 7444 10026 624, 7444 10026 627, 7444 10025 628, 7444 10022 631, 7455 10017 634, 7473 10012 636, 7497 10007 639, 7526 10003 642, 7558 10000 644, 7594 9999 646, 7633 9997 650, 7678 9996 655, 7723 9994 660, 7773 9992 668, 7827 9987 674, 7882 9981 680, 7941 9976 687, 8002 9970 693, 8065 9965 699, 8130 9958 705, 8196 9951 710, 8261 9948 714, 8327 9944 716, 8391 9943 717, 8457 9941 718, 8522 9941 719, 8587 9941 719, 8654 9941 720, 8722 9941 721, 8791 9941 722, 8858 9941 723, 8924 9941 724, 8991 9941 726, 9054 9943 728, 9117 9944 729, 9176 9946 730, 9234 9948 730, 9290 9949 731, 9343 9951 732, 9393 9953 731, 9440 9956 732, 9484 9960 733, 9524 9963 734, 9562 9965 734, 9594 9968 734, 9623 9970 734, 9643 9972 733, 9660 9975 733, 9671 9976 734, 9676 9978 734, 9682 9980 735, 9682 9980 736, 9682 9980 736, 9682 9980 736, 9683 9980 735, 9685 9981 729, 9685 9981 705, 9682 9985 640, 9665 9993 510, 9636 10002 215</trace>
  <trace timeOffset="40696.33" brushRef="#br0" contextRef="#ctx0"> 10345 15702 268, 10345 15702 303, 10345 15702 348, 10345 15702 396, 10345 15702 442, 10345 15702 487, 10345 15702 528, 10345 15702 562, 10345 15702 595, 10345 15702 621, 10345 15702 644, 10333 15702 661, 10331 15702 677, 10331 15702 689, 10330 15702 699, 10330 15702 706, 10328 15702 713, 10328 15702 717, 10328 15702 720, 10328 15702 723, 10328 15702 726, 10328 15702 726, 10328 15702 727, 10328 15702 728, 10328 15702 730, 10333 15704 732, 10339 15705 736, 10353 15705 739, 10364 15707 741, 10379 15707 743, 10399 15707 743, 10410 15707 746, 10429 15707 747, 10447 15709 748, 10457 15709 749, 10477 15712 748, 10494 15715 747, 10512 15716 747, 10535 15717 747, 10556 15720 748, 10577 15722 748, 10598 15724 749, 10621 15724 748, 10638 15725 747, 10658 15725 748, 10678 15725 748, 10701 15725 751, 10727 15725 752, 10753 15725 752, 10779 15720 751, 10804 15717 752, 10828 15715 753, 10853 15709 754, 10876 15707 756, 10901 15702 755, 10927 15698 755, 10953 15695 756, 10977 15690 759, 11000 15687 760, 11025 15684 763, 11048 15681 767, 11071 15678 770, 11087 15677 775, 11106 15675 777, 11123 15674 780, 11136 15674 781, 11155 15674 780, 11168 15674 780, 11181 15674 780, 11195 15674 781, 11209 15674 782, 11223 15674 783, 11236 15674 783, 11250 15674 783, 11262 15674 784, 11275 15674 785, 11288 15674 787, 11301 15674 790, 11314 15670 792, 11326 15669 793, 11336 15668 794, 11349 15665 795, 11353 15663 797, 11359 15663 799, 11363 15662 800, 11369 15662 801, 11373 15660 803, 11379 15660 804, 11379 15660 805, 11379 15658 808, 11379 15658 811, 11381 15658 813, 11382 15658 817, 11383 15658 818, 11385 15658 820, 11386 15658 820, 11388 15658 818, 11389 15658 817, 11391 15658 815, 11391 15658 812, 11392 15658 805, 11392 15658 780, 11392 15658 715, 11394 15658 539, 11394 15658 225</trace>
  <trace timeOffset="43783.504" brushRef="#br0" contextRef="#ctx0"> 12891 16018 286, 12891 16018 317, 12891 16018 351, 12891 16018 388, 12891 16018 421, 12891 16018 449, 12891 16018 473, 12891 16018 495, 12891 16018 516, 12891 16018 537, 12880 16013 556, 12880 16013 575, 12878 16013 594, 12878 16013 611, 12877 16013 625, 12877 16013 639, 12876 16013 648, 12876 16013 658, 12876 16012 668, 12876 16012 677, 12874 16012 687, 12874 16012 696, 12874 16012 703, 12874 16012 712, 12874 16012 720, 12874 16012 727, 12874 16012 736, 12874 16012 742, 12874 16012 747, 12874 16012 751, 12874 16012 755, 12874 16012 760, 12874 16012 765, 12874 16012 769, 12874 16013 773, 12876 16018 775, 12878 16021 776, 12887 16027 778, 12893 16033 780, 12899 16036 783, 12906 16041 785, 12913 16045 787, 12923 16048 792, 12932 16051 793, 12948 16056 795, 12958 16058 798, 12974 16061 800, 12991 16062 803, 13004 16063 807, 13024 16063 809, 13045 16063 812, 13062 16063 815, 13082 16063 817, 13101 16063 818, 13118 16063 820, 13131 16063 821, 13149 16063 823, 13160 16065 823, 13170 16066 823, 13182 16068 825, 13193 16070 825, 13208 16075 826, 13217 16078 831, 13233 16083 835, 13246 16087 841, 13257 16090 847, 13272 16094 851, 13286 16097 859, 13296 16100 866, 13315 16104 871, 13331 16104 879, 13348 16106 883, 13366 16109 887, 13383 16111 891, 13399 16113 892, 13410 16116 894, 13428 16119 895, 13439 16121 896, 13448 16124 897, 13458 16128 898, 13468 16133 899, 13478 16136 901, 13483 16136 900, 13492 16141 900, 13497 16143 901, 13506 16145 902, 13516 16148 906, 13526 16150 907, 13535 16152 909, 13545 16155 910, 13555 16156 909, 13565 16158 909, 13575 16161 910, 13587 16162 910, 13597 16165 912, 13609 16165 911, 13621 16165 909, 13633 16165 910, 13646 16165 909, 13659 16165 910, 13678 16165 911, 13689 16165 911, 13710 16165 909, 13726 16162 910, 13744 16160 910, 13762 16156 911, 13781 16153 915, 13799 16152 915, 13811 16148 915, 13831 16148 915, 13849 16145 913, 13861 16145 914, 13879 16145 911, 13892 16145 911, 13905 16145 912, 13919 16145 911, 13931 16145 915, 13944 16145 915, 13955 16145 916, 13967 16143 917, 13976 16141 917, 13987 16138 918, 13997 16136 922, 14006 16133 924, 14016 16129 924, 14026 16126 925, 14035 16123 921, 14045 16120 922, 14049 16119 921, 14054 16119 921, 14058 16116 921, 14064 16116 921, 14068 16116 920, 14075 16116 920, 14080 16116 920, 14084 16113 921, 14089 16112 921, 14094 16112 922, 14094 16112 922, 14099 16111 922, 14104 16111 924, 14109 16109 924, 14114 16109 926, 14114 16109 926, 14114 16109 926, 14114 16109 927, 14116 16109 926, 14117 16109 927, 14119 16109 927, 14120 16109 927, 14122 16107 927, 14123 16107 926, 14125 16107 928, 14126 16107 928, 14128 16106 928, 14129 16106 929, 14132 16106 925, 14133 16104 924, 14135 16104 924, 14136 16104 924, 14138 16104 925, 14139 16104 925, 14140 16102 924, 14142 16102 922, 14143 16100 921, 14145 16100 922, 14146 16100 924, 14148 16100 924, 14149 16100 924, 14151 16100 924, 14152 16100 924, 14154 16100 924, 14155 16100 924, 14157 16100 924, 14158 16100 924, 14160 16100 924, 14162 16100 927, 14163 16100 927, 14165 16100 927, 14165 16100 926, 14166 16100 925, 14166 16100 925, 14168 16100 926, 14168 16100 925, 14169 16100 925, 14169 16100 924, 14169 16100 919, 14171 16100 919, 14171 16100 918, 14171 16100 918, 14172 16100 920, 14172 16100 920, 14172 16100 920, 14172 16100 919, 14174 16100 918, 14174 16100 917, 14174 16100 915, 14174 16100 914, 14174 16100 914, 14174 16099 912, 14174 16099 910, 14174 16099 909, 14174 16099 906, 14174 16099 904, 14174 16099 903, 14174 16099 902, 14174 16099 902, 14174 16099 901, 14174 16097 899, 14174 16097 897, 14172 16097 895, 14172 16097 894, 14171 16097 896, 14171 16097 896, 14169 16097 896, 14169 16097 895, 14168 16097 891, 14166 16097 891, 14165 16097 891, 14163 16097 891, 14162 16097 891, 14160 16097 889, 14158 16097 888, 14157 16097 887, 14155 16097 885, 14154 16097 885, 14154 16097 882, 14152 16097 880, 14152 16097 878, 14151 16097 874, 14151 16097 870, 14149 16097 867, 14149 16097 861, 14148 16097 858, 14148 16097 855, 14146 16097 852, 14145 16097 849, 14143 16097 844, 14143 16097 837, 14142 16097 829, 14142 16097 818, 14140 16097 805, 14139 16097 790, 14138 16097 768, 14136 16097 739, 14135 16097 694, 14133 16097 624, 14126 16094 528, 14120 16092 390, 14110 16087 182</trace>
  <trace timeOffset="46115.637" brushRef="#br0" contextRef="#ctx0"> 7128 15359 452, 7128 15359 488, 7128 15359 532, 7128 15359 580, 7128 15359 620, 7128 15359 652, 7128 15359 677, 7128 15359 697, 7128 15359 714, 7128 15359 728, 7128 15359 739, 7128 15359 749, 7128 15359 759, 7128 15359 769, 7131 15359 779, 7136 15359 785, 7146 15361 793, 7162 15366 800, 7175 15371 806, 7195 15378 811, 7214 15383 817, 7234 15388 821, 7257 15391 826, 7283 15395 830, 7312 15398 835, 7342 15400 839, 7374 15400 844, 7408 15400 848, 7444 15400 852, 7482 15400 856, 7525 15400 859, 7568 15400 863, 7614 15400 865, 7662 15395 869, 7711 15388 871, 7763 15383 873, 7814 15379 875, 7867 15375 878, 7925 15369 881, 7983 15363 884, 8044 15354 886, 8106 15347 888, 8170 15338 891, 8235 15331 892, 8301 15325 895, 8369 15319 898, 8435 15314 900, 8499 15309 902, 8561 15308 904, 8622 15308 904, 8681 15308 905, 8741 15308 905, 8797 15311 905, 8855 15314 905, 8912 15319 906, 8968 15323 906, 9026 15327 906, 9082 15332 908, 9137 15337 909, 9192 15341 912, 9245 15344 914, 9296 15347 915, 9346 15349 916, 9394 15351 917, 9442 15351 917, 9488 15351 919, 9531 15351 919, 9572 15351 920, 9612 15351 920, 9650 15351 919, 9683 15351 919, 9712 15351 920, 9734 15351 921, 9753 15351 921, 9766 15351 921, 9771 15351 922, 9783 15351 922, 9789 15351 924, 9796 15351 924, 9802 15351 921, 9802 15351 922, 9802 15351 924, 9802 15351 924, 9802 15351 925, 9803 15351 924, 9803 15351 920, 9802 15351 917, 9788 15351 913, 9768 15351 909, 9741 15351 904, 9714 15351 896, 9683 15351 887, 9650 15351 877, 9614 15354 868, 9575 15357 858, 9533 15358 846, 9489 15361 834, 9443 15363 820, 9393 15366 806, 9342 15369 792, 9289 15373 779, 9232 15378 768, 9176 15383 762, 9118 15388 759, 9060 15395 756, 9004 15400 756, 8947 15400 759, 8891 15402 760, 8836 15402 762, 8781 15402 765, 8725 15398 767, 8670 15390 769, 8610 15379 771, 8548 15366 774, 8483 15354 777, 8420 15340 780, 8356 15326 783, 8295 15314 786, 8239 15304 790, 8188 15296 794, 8139 15291 798, 8094 15288 803, 8053 15287 806, 8012 15287 811, 7974 15287 815, 7935 15291 819, 7899 15297 823, 7864 15304 825, 7830 15309 828, 7796 15314 831, 7765 15320 836, 7733 15325 842, 7702 15327 848, 7672 15329 853, 7643 15331 858, 7614 15331 860, 7588 15331 863, 7568 15331 866, 7551 15331 870, 7531 15331 873, 7517 15331 876, 7497 15331 878, 7480 15331 881, 7468 15331 882, 7451 15334 883, 7442 15336 885, 7432 15337 886, 7423 15338 887, 7418 15340 889, 7413 15341 893, 7413 15341 895, 7408 15341 899, 7403 15343 901, 7399 15343 902, 7394 15344 903, 7394 15344 904, 7393 15344 906, 7393 15344 906, 7390 15344 906, 7389 15346 905, 7388 15346 905, 7388 15346 904, 7386 15346 904, 7386 15346 903, 7386 15347 902, 7386 15347 900, 7386 15351 900, 7393 15354 899, 7406 15361 900, 7425 15366 900, 7447 15373 901, 7473 15379 901, 7502 15383 901, 7535 15387 901, 7571 15390 901, 7611 15390 901, 7653 15391 901, 7698 15391 901, 7745 15391 902, 7792 15391 902, 7841 15391 902, 7892 15391 902, 7944 15390 900, 7995 15388 900, 8047 15387 900, 8099 15387 900, 8149 15387 901, 8203 15387 901, 8258 15387 900, 8311 15390 901, 8366 15393 901, 8417 15398 900, 8469 15400 902, 8521 15404 902, 8569 15405 904, 8616 15408 904, 8660 15409 903, 8701 15409 903, 8739 15409 903, 8775 15409 903, 8807 15407 904, 8836 15402 905, 8862 15398 905, 8878 15393 906, 8895 15388 907, 8906 15387 907, 8917 15383 907, 8929 15383 908, 8933 15383 909, 8939 15383 909, 8944 15380 911, 8949 15379 912, 8953 15378 913, 8959 15378 914, 8959 15378 915, 8959 15376 916, 8959 15376 918, 8960 15376 920, 8962 15376 921, 8963 15376 924, 8965 15376 925, 8966 15375 926, 8968 15375 929, 8969 15375 929, 8969 15373 930, 8972 15373 928, 8972 15373 924, 8972 15369 916, 8963 15363 900, 8952 15354 877, 8933 15340 844, 8915 15325 800, 8895 15309 731, 8872 15287 595, 8850 15259 308, 8823 15220 4</trace>
  <trace timeOffset="46755.676" brushRef="#br0" contextRef="#ctx0"> 3465 13904 576, 3465 13904 615, 3465 13904 650, 3465 13904 680, 3465 13904 702, 3465 13904 713, 3465 13904 715, 3465 13904 715, 3465 13904 714, 3465 13904 717, 3465 13904 721, 3490 13926 724, 3511 13943 728, 3533 13958 733, 3556 13975 738, 3578 13991 743, 3599 14004 749, 3617 14016 755, 3633 14023 761, 3646 14029 768, 3656 14033 778, 3669 14033 786, 3686 14033 797, 3704 14029 806, 3727 14016 813, 3750 13996 819, 3773 13970 825, 3801 13938 828, 3831 13901 826, 3864 13861 827, 3900 13817 821, 3939 13774 820, 3975 13734 820, 4010 13697 817, 4040 13665 817, 4065 13638 813, 4081 13619 802, 4092 13609 781, 4097 13605 746, 4097 13605 684, 4097 13604 581, 4097 13604 433, 4095 13604 227</trace>
  <trace timeOffset="47108.695" brushRef="#br0" contextRef="#ctx0"> 3775 13733 314, 3775 13733 391, 3775 13733 469, 3775 13733 540, 3775 13733 597, 3775 13733 637, 3775 13733 661, 3775 13733 675, 3775 13733 681, 3775 13733 685, 3761 13729 690, 3761 13739 695, 3767 13757 703, 3780 13779 712, 3796 13805 719, 3815 13830 731, 3834 13858 738, 3852 13883 749, 3873 13908 759, 3892 13927 764, 3910 13943 772, 3925 13953 777, 3939 13958 782, 3954 13960 790, 3969 13960 797, 3989 13960 803, 4009 13950 809, 4029 13935 812, 4049 13915 815, 4072 13891 813, 4097 13864 814, 4121 13832 810, 4149 13798 810, 4176 13762 811, 4205 13725 810, 4234 13687 811, 4266 13651 811, 4294 13614 811, 4323 13582 811, 4348 13551 812, 4372 13523 812, 4393 13501 813, 4409 13479 814, 4423 13462 814, 4432 13450 814, 4437 13442 813, 4440 13438 812, 4440 13438 812, 4440 13437 810, 4440 13437 804, 4441 13435 787, 4442 13433 750, 4442 13433 668, 4444 13433 480, 4444 13433 175</trace>
  <trace timeOffset="72276.13" brushRef="#br0" contextRef="#ctx0"> 21025 8535 557, 21025 8535 578, 21025 8535 595, 21025 8535 613, 21025 8535 627, 21027 8450 638, 21040 8432 644, 21057 8416 646, 21076 8403 647, 21098 8393 646, 21119 8385 644, 21140 8381 642, 21160 8381 639, 21178 8388 637, 21193 8406 636, 21206 8435 637, 21213 8470 638, 21219 8515 636, 21220 8565 637, 21220 8614 635, 21220 8661 635, 21216 8705 636, 21209 8739 640, 21203 8764 646, 21200 8779 655, 21199 8785 668, 21199 8785 682, 21197 8785 696, 21197 8785 710, 21197 8785 719, 21197 8785 726, 21197 8773 732, 21197 8751 736, 21202 8724 739, 21212 8690 743, 21220 8656 745, 21232 8618 748, 21243 8579 752, 21255 8540 753, 21265 8502 759, 21272 8470 760, 21278 8450 764, 21281 8436 770, 21283 8432 775, 21283 8432 781, 21283 8430 784, 21283 8430 785, 21283 8428 784, 21283 8428 780, 21283 8430 778, 21283 8448 778, 21280 8477 774, 21275 8516 777, 21271 8560 775, 21269 8603 774, 21268 8644 776, 21268 8681 774, 21268 8710 772, 21272 8736 770, 21283 8754 768, 21294 8771 764, 21306 8782 760, 21319 8790 748, 21330 8794 721, 21343 8794 672, 21362 8794 587, 21374 8794 460, 21389 8793 277, 21400 8790 14</trace>
  <trace timeOffset="72588.15" brushRef="#br0" contextRef="#ctx0"> 21505 8727 488, 21505 8727 542, 21505 8727 591, 21505 8727 631, 21505 8727 656, 21503 8828 675, 21500 8860 685, 21498 8891 693, 21498 8923 697, 21498 8952 702, 21498 8979 708, 21498 8997 713, 21501 9012 716, 21504 9022 718, 21512 9027 720, 21518 9034 722, 21528 9034 723, 21546 9034 726, 21562 9024 726, 21585 9010 727, 21606 8990 727, 21625 8967 728, 21643 8942 728, 21657 8915 728, 21670 8886 730, 21677 8860 729, 21680 8835 732, 21680 8813 735, 21676 8791 739, 21663 8771 742, 21646 8753 744, 21625 8739 744, 21605 8726 745, 21588 8717 745, 21569 8715 745, 21547 8715 746, 21526 8720 743, 21500 8734 738, 21479 8751 730, 21460 8773 721, 21447 8797 702, 21437 8821 674, 21432 8840 613, 21432 8857 513, 21432 8869 330, 21436 8877 54</trace>
  <trace timeOffset="72841.164" brushRef="#br0" contextRef="#ctx0"> 21764 8736 452, 21764 8736 490, 21764 8736 532, 21764 8736 567, 21764 8736 590, 21764 8736 601, 21764 8736 604, 21764 8736 603, 21764 8736 598, 21764 8736 587, 21764 8736 564, 21802 8749 513, 21817 8751 400, 21842 8753 152</trace>
  <trace timeOffset="73038.18" brushRef="#br0" contextRef="#ctx0"> 22778 8724 206, 22778 8724 232, 22778 8724 266, 22778 8724 299, 22869 8739 322, 22906 8739 333, 22947 8739 334, 22996 8734 331, 23047 8724 326, 23104 8712 317, 23165 8702 303, 23230 8690 277, 23297 8678 231, 23364 8669 160, 23429 8661 63</trace>
  <trace timeOffset="73656.21" brushRef="#br0" contextRef="#ctx0"> 25056 8310 655, 25056 8310 667, 25056 8310 681, 25056 8310 697, 25056 8310 713, 25068 8224 724, 25079 8211 730, 25093 8201 733, 25108 8194 731, 25122 8189 730, 25140 8187 727, 25159 8187 724, 25179 8189 721, 25204 8201 719, 25225 8218 714, 25244 8239 709, 25256 8266 703, 25264 8296 696, 25269 8328 696, 25269 8358 696, 25269 8388 699, 25261 8412 703, 25256 8428 709, 25248 8442 714, 25244 8451 720, 25240 8454 730, 25238 8459 736, 25238 8459 746, 25238 8459 750, 25237 8459 749, 25237 8459 751, 25237 8459 748, 25237 8448 747, 25247 8430 746, 25260 8406 747, 25277 8381 748, 25293 8351 749, 25310 8322 752, 25325 8291 753, 25339 8264 756, 25351 8240 759, 25360 8224 761, 25365 8214 765, 25368 8211 769, 25368 8211 772, 25368 8208 774, 25368 8208 774, 25368 8208 773, 25368 8222 773, 25368 8243 774, 25368 8271 775, 25368 8300 775, 25364 8327 776, 25360 8347 773, 25358 8365 773, 25358 8378 771, 25358 8388 771, 25358 8398 771, 25365 8405 769, 25371 8412 766, 25378 8415 759, 25387 8420 748, 25399 8420 726, 25409 8420 682, 25419 8420 608, 25430 8420 492, 25442 8420 322, 25452 8420 64</trace>
  <trace timeOffset="73956.23" brushRef="#br0" contextRef="#ctx0"> 25527 8385 445, 25527 8385 481, 25527 8385 519, 25527 8385 548, 25527 8385 568, 25527 8385 580, 25527 8385 591, 25527 8385 602, 25527 8385 617, 25527 8385 633, 25604 8354 647, 25624 8344 660, 25647 8329 670, 25670 8315 679, 25692 8298 689, 25715 8281 700, 25737 8266 711, 25752 8257 719, 25761 8251 722, 25769 8251 726, 25776 8256 726, 25783 8274 728, 25795 8303 734, 25799 8344 740, 25804 8393 753, 25805 8448 769, 25805 8507 780, 25805 8565 794, 25805 8620 799, 25805 8666 800, 25805 8698 800, 25805 8724 796, 25806 8739 792, 25808 8744 778, 25809 8751 759, 25809 8751 721, 25809 8751 655, 25811 8751 557, 25811 8739 439, 25811 8720 306, 25811 8702 177, 25811 8681 59</trace>
  <trace timeOffset="74100.24" brushRef="#br0" contextRef="#ctx0"> 25755 8617 538, 25755 8617 622, 25755 8617 688, 25755 8617 735, 25755 8617 768, 25755 8617 787, 25755 8617 799, 25755 8617 804, 25755 8617 806, 25755 8617 805, 25755 8617 802, 25804 8535 797, 25827 8519 782, 25850 8507 756, 25866 8499 696, 25876 8494 559, 25883 8492 252</trace>
  <trace timeOffset="75982.34" brushRef="#br0" contextRef="#ctx0"> 21022 8153 285, 21022 8153 309, 21022 8153 343, 21022 8153 383, 21022 8153 421, 21022 8153 447, 21022 8153 460, 21022 8153 462, 21022 8153 462, 21022 8153 462, 21029 8172 462, 21038 8207 465, 21044 8246 468, 21049 8291 471, 21051 8337 477, 21054 8383 486, 21054 8428 497, 21054 8470 515, 21054 8506 533, 21051 8538 557, 21049 8560 578, 21046 8577 598, 21044 8588 616, 21043 8592 632, 21043 8599 646, 21043 8599 664, 21043 8599 681, 21043 8599 699, 21043 8600 717, 21043 8601 732, 21043 8603 745, 21043 8604 759, 21043 8606 769, 21043 8607 780, 21043 8607 790, 21043 8607 797, 21043 8607 804, 21043 8607 809, 21043 8606 812, 21043 8591 818, 21049 8572 821, 21058 8545 819, 21070 8516 820, 21087 8489 815, 21105 8465 813, 21128 8443 811, 21151 8427 809, 21177 8415 806, 21202 8407 802, 21229 8406 797, 21255 8406 793, 21283 8415 789, 21307 8432 786, 21329 8454 787, 21348 8480 783, 21363 8511 787, 21375 8545 785, 21383 8577 784, 21388 8611 785, 21388 8639 783, 21388 8666 784, 21388 8683 786, 21381 8698 790, 21374 8710 793, 21362 8720 797, 21345 8731 799, 21326 8739 802, 21303 8743 805, 21278 8747 808, 21254 8751 813, 21238 8751 816, 21219 8753 819, 21209 8753 821, 21202 8753 821, 21190 8754 823, 21184 8754 825, 21178 8754 826, 21174 8756 827, 21174 8756 827, 21171 8756 825, 21171 8756 825, 21170 8756 825, 21169 8758 825, 21167 8758 825, 21166 8758 823, 21164 8758 820, 21164 8758 812, 21163 8758 796, 21163 8758 759, 21163 8751 667, 21163 8739 468, 21167 8722 154</trace>
  <trace timeOffset="76939.4" brushRef="#br0" contextRef="#ctx0"> 24930 7929 360, 24930 7929 404, 24930 7929 450, 24930 7929 498, 24930 7929 542, 24930 7929 565, 24930 7929 574, 24930 7929 573, 24930 7929 567, 24930 7929 565, 24930 7929 567, 24946 8000 567, 24958 8049 568, 24971 8101 565, 24982 8153 565, 24994 8204 564, 25007 8251 565, 25017 8290 567, 25026 8323 571, 25031 8345 577, 25036 8357 588, 25037 8364 608, 25037 8364 636, 25037 8364 670, 25037 8364 708, 25037 8365 740, 25039 8365 764, 25039 8365 782, 25039 8352 794, 25039 8335 801, 25037 8310 805, 25037 8283 808, 25037 8258 807, 25039 8233 806, 25049 8211 803, 25062 8190 801, 25076 8173 798, 25095 8161 794, 25117 8156 790, 25141 8156 784, 25169 8156 781, 25195 8168 778, 25221 8182 775, 25245 8202 770, 25264 8226 766, 25280 8249 762, 25290 8275 760, 25295 8301 760, 25295 8325 761, 25292 8349 762, 25280 8368 764, 25263 8385 766, 25244 8400 770, 25219 8412 774, 25192 8422 780, 25162 8432 783, 25133 8439 787, 25105 8445 790, 25084 8450 792, 25066 8453 793, 25053 8456 796, 25047 8456 797, 25043 8457 797, 25043 8457 795, 25042 8457 792, 25042 8457 789, 25040 8457 784, 25039 8459 780, 25039 8459 775, 25037 8459 769, 25037 8460 759, 25037 8460 735, 25037 8465 687, 25040 8468 578, 25049 8474 334, 25056 8480 41</trace>
  <trace timeOffset="79548.55" brushRef="#br0" contextRef="#ctx0"> 21424 10384 289, 21424 10384 323, 21424 10384 351, 21424 10384 373, 21424 10384 390, 21424 10384 403, 21424 10384 415, 21424 10384 429, 21456 10468 442, 21469 10515 452, 21482 10567 465, 21492 10618 476, 21500 10667 487, 21505 10712 505, 21511 10753 526, 21514 10788 553, 21514 10810 582, 21514 10831 614, 21514 10843 648, 21514 10849 681, 21514 10855 711, 21514 10855 737, 21514 10855 757, 21514 10855 773, 21514 10855 785, 21512 10855 794, 21508 10851 801, 21504 10839 804, 21500 10829 805, 21500 10815 806, 21500 10797 805, 21500 10780 805, 21508 10759 804, 21518 10744 802, 21531 10732 801, 21549 10721 799, 21570 10714 797, 21591 10707 795, 21614 10703 794, 21632 10700 792, 21651 10699 790, 21670 10699 789, 21682 10699 786, 21699 10699 784, 21708 10700 783, 21712 10701 782, 21717 10709 782, 21717 10718 783, 21717 10733 784, 21712 10751 786, 21699 10771 789, 21679 10789 792, 21657 10810 794, 21634 10827 797, 21609 10846 798, 21588 10863 799, 21569 10876 800, 21554 10886 801, 21543 10896 802, 21534 10900 803, 21530 10903 803, 21527 10906 803, 21527 10906 802, 21526 10906 800, 21526 10906 796, 21526 10908 792, 21524 10908 780, 21524 10908 763, 21524 10910 724, 21527 10910 651, 21541 10910 520, 21562 10910 266</trace>
  <trace timeOffset="79877.57" brushRef="#br0" contextRef="#ctx0"> 21929 10928 490, 21929 10928 523, 21929 10928 552, 21929 10928 581, 21929 10928 604, 21929 10928 622, 21861 11015 636, 21858 11030 647, 21855 11042 655, 21854 11052 664, 21854 11064 670, 21854 11070 674, 21854 11080 680, 21854 11085 681, 21854 11090 682, 21854 11094 684, 21854 11094 684, 21854 11094 687, 21857 11094 690, 21865 11094 691, 21878 11092 694, 21888 11085 697, 21899 11075 701, 21907 11062 708, 21913 11053 716, 21920 11037 726, 21923 11026 738, 21923 11013 749, 21923 10994 761, 21923 10982 768, 21920 10965 773, 21917 10957 774, 21914 10953 770, 21913 10950 767, 21913 10950 760, 21907 10950 748, 21900 10952 727, 21893 10955 687, 21883 10965 606, 21878 10972 466, 21875 10975 180</trace>
  <trace timeOffset="80184.586" brushRef="#br0" contextRef="#ctx0"> 22163 10826 638, 22163 10826 660, 22163 10826 684, 22163 10826 704, 22163 10826 718, 22163 10826 723, 22163 10826 726, 22163 10826 726, 22163 10826 726, 22163 10826 726, 22238 10802 726, 22267 10797 726, 22297 10790 726, 22329 10786 724, 22359 10783 722, 22388 10781 721, 22415 10781 719, 22439 10781 716, 22456 10781 712, 22470 10783 703, 22478 10786 693, 22484 10788 675, 22488 10789 648, 22488 10789 609, 22488 10789 551, 22488 10789 466, 22488 10789 340, 22488 10789 129</trace>
  <trace timeOffset="80376.59" brushRef="#br0" contextRef="#ctx0"> 22293 10639 480, 22293 10639 526, 22293 10639 567, 22293 10639 597, 22293 10639 619, 22293 10639 628, 22293 10639 634, 22287 10733 636, 22287 10764 637, 22287 10796 638, 22292 10827 637, 22297 10856 635, 22302 10883 632, 22306 10906 621, 22311 10921 600, 22313 10932 542, 22316 10940 437, 22319 10944 220</trace>
  <trace timeOffset="80835.625" brushRef="#br0" contextRef="#ctx0"> 22341 10497 455, 22341 10497 492, 22341 10497 535, 22254 10498 571, 22225 10505 597, 22198 10513 616, 22169 10524 633, 22143 10537 648, 22118 10553 663, 22095 10571 677, 22075 10592 686, 22059 10614 693, 22046 10643 695, 22037 10676 698, 22033 10712 698, 22033 10753 700, 22033 10793 701, 22040 10839 703, 22052 10880 703, 22066 10920 704, 22082 10955 702, 22101 10989 702, 22121 11018 700, 22142 11042 698, 22165 11060 698, 22188 11075 697, 22211 11084 697, 22234 11088 697, 22259 11090 696, 22282 11090 697, 22306 11088 699, 22329 11078 699, 22350 11065 700, 22371 11050 700, 22391 11035 700, 22409 11015 701, 22428 10994 704, 22442 10972 708, 22458 10947 712, 22470 10923 716, 22481 10897 721, 22490 10873 726, 22496 10849 729, 22500 10824 733, 22503 10800 738, 22506 10776 744, 22506 10749 750, 22506 10722 755, 22506 10696 760, 22506 10668 764, 22500 10640 767, 22494 10614 769, 22485 10592 771, 22478 10575 772, 22471 10560 774, 22467 10551 774, 22464 10547 772, 22462 10544 768, 22462 10544 759, 22455 10544 745, 22445 10544 715, 22433 10555 655, 22419 10571 543, 22409 10592 331, 22403 10609 45</trace>
  <trace timeOffset="81419.66" brushRef="#br0" contextRef="#ctx0"> 22895 10435 400, 22895 10435 439, 22895 10435 473, 22895 10435 505, 22895 10435 524, 22895 10435 533, 22895 10435 540, 22895 10435 546, 22895 10435 554, 22932 10517 559, 22941 10554 564, 22945 10592 568, 22948 10631 572, 22950 10668 581, 22951 10700 596, 22951 10722 615, 22953 10741 638, 22953 10753 664, 22953 10758 689, 22953 10764 715, 22953 10764 738, 22953 10764 760, 22953 10764 779, 22953 10765 798, 22953 10767 812, 22953 10767 822, 22953 10767 829, 22953 10767 832, 22953 10767 833, 22953 10765 833, 22955 10754 832, 22958 10744 831, 22968 10730 831, 22980 10721 829, 22996 10714 827, 23019 10706 825, 23044 10703 820, 23071 10701 816, 23098 10701 811, 23124 10701 805, 23149 10707 797, 23166 10712 786, 23182 10717 776, 23192 10721 768, 23198 10726 763, 23204 10732 760, 23204 10741 760, 23204 10754 762, 23197 10769 764, 23181 10790 767, 23159 10810 768, 23132 10829 769, 23103 10848 769, 23071 10864 769, 23042 10879 768, 23015 10893 768, 22990 10906 768, 22976 10914 765, 22967 10920 756, 22963 10923 731, 22963 10923 678, 22963 10928 583, 22963 10936 431, 22971 10947 177</trace>
  <trace timeOffset="81844.68" brushRef="#br0" contextRef="#ctx0"> 23288 10855 660, 23288 10855 683, 23288 10855 702, 23288 10855 718, 23288 10855 726, 23288 10855 727, 23288 10855 727, 23288 10855 726, 23288 10855 723, 23288 10855 720, 23288 10855 717, 23367 10849 717, 23376 10867 716, 23380 10888 716, 23382 10914 717, 23382 10943 718, 23382 10972 719, 23376 11003 721, 23369 11035 723, 23361 11061 726, 23352 11087 729, 23343 11110 734, 23337 11125 744, 23331 11139 752, 23327 11148 765, 23326 11153 771, 23324 11158 780, 23324 11158 787, 23324 11158 795, 23324 11158 804, 23324 11158 805, 23334 11155 810, 23349 11146 809, 23367 11131 809, 23385 11117 809, 23405 11104 809, 23425 11090 809, 23446 11079 809, 23467 11069 809, 23489 11060 808, 23508 11052 809, 23523 11047 807, 23534 11044 807, 23544 11044 806, 23549 11044 805, 23555 11044 806, 23561 11044 805, 23564 11044 805, 23569 11044 804, 23572 11044 804, 23577 11046 805, 23577 11046 807, 23577 11046 807, 23577 11046 808, 23578 11047 808, 23578 11050 805, 23580 11050 804, 23580 11052 802, 23581 11053 797, 23581 11055 787, 23581 11057 766, 23583 11057 721, 23583 11057 624, 23578 11057 452, 23564 11055 155</trace>
  <trace timeOffset="84284.82" brushRef="#br0" contextRef="#ctx0"> 21813 12083 179, 21813 12083 216, 21813 12083 253, 21813 12083 292, 21813 12083 326, 21813 12083 357, 21813 12083 386, 21813 12083 415, 21760 12005 448, 21757 12000 481, 21755 11997 516, 21752 11993 550, 21751 11988 579, 21747 11983 606, 21745 11979 628, 21745 11979 647, 21744 11979 660, 21744 11979 670, 21744 11979 674, 21744 11978 675, 21744 11978 673, 21744 11978 671, 21748 11993 671, 21760 12015 668, 21774 12047 669, 21789 12080 669, 21799 12115 671, 21809 12149 673, 21819 12181 676, 21825 12209 678, 21829 12237 683, 21832 12257 689, 21834 12275 699, 21835 12286 711, 21835 12291 722, 21835 12298 732, 21835 12298 743, 21835 12298 754, 21835 12298 768, 21835 12298 781, 21835 12299 793, 21835 12299 799, 21835 12296 801, 21835 12282 801, 21836 12262 800, 21846 12237 800, 21858 12214 799, 21878 12196 799, 21903 12181 797, 21930 12170 795, 21965 12165 792, 22000 12165 787, 22034 12169 783, 22068 12179 780, 22097 12196 778, 22120 12214 775, 22136 12233 774, 22147 12247 772, 22150 12266 773, 22150 12284 774, 22144 12302 777, 22130 12323 780, 22111 12341 785, 22088 12356 789, 22062 12368 793, 22033 12375 795, 22002 12380 796, 21972 12380 798, 21943 12383 799, 21922 12383 801, 21904 12383 800, 21891 12385 800, 21885 12385 798, 21881 12385 792, 21881 12385 782, 21880 12385 767, 21880 12385 740, 21883 12385 681, 21903 12385 565, 21930 12380 340, 21971 12373 42</trace>
  <trace timeOffset="84565.836" brushRef="#br0" contextRef="#ctx0"> 22382 12363 427, 22382 12363 452, 22382 12363 486, 22382 12363 519, 22382 12363 546, 22335 12453 563, 22334 12465 575, 22334 12475 585, 22334 12487 594, 22335 12495 603, 22339 12504 613, 22342 12507 620, 22351 12508 625, 22362 12508 631, 22377 12508 636, 22396 12501 643, 22406 12493 649, 22415 12481 660, 22420 12472 671, 22422 12460 684, 22425 12448 697, 22425 12436 706, 22425 12424 714, 22423 12414 718, 22420 12405 719, 22416 12401 718, 22415 12397 716, 22415 12397 710, 22409 12397 699, 22405 12397 681, 22396 12397 643, 22386 12402 569, 22382 12405 446, 22379 12409 225</trace>
  <trace timeOffset="84899.86" brushRef="#br0" contextRef="#ctx0"> 22722 12201 595, 22722 12201 632, 22722 12201 667, 22722 12201 693, 22722 12201 710, 22722 12201 719, 22722 12201 722, 22722 12201 723, 22722 12201 724, 22722 12201 726, 22722 12201 726, 22718 12187 728, 22734 12185 729, 22756 12182 731, 22783 12179 733, 22813 12175 733, 22844 12170 734, 22877 12165 734, 22912 12161 735, 22944 12158 735, 22974 12157 735, 23001 12157 734, 23019 12157 732, 23036 12157 729, 23047 12157 726, 23051 12158 720, 23058 12160 709, 23058 12160 686, 23058 12160 648, 23058 12160 583, 23058 12164 492, 23058 12169 367, 23049 12173 203, 23035 12176 0</trace>
  <trace timeOffset="85007.86" brushRef="#br0" contextRef="#ctx0"> 22847 12093 235, 22847 12093 253, 22847 12093 260, 22847 12093 252, 22847 12093 218, 22847 12093 117</trace>
  <trace timeOffset="85509.89" brushRef="#br0" contextRef="#ctx0"> 22182 12410 465, 22182 12410 487, 22182 12410 519, 22182 12410 554, 22182 12410 585, 22182 12410 607, 22182 12410 621, 22182 12410 632, 22182 12410 640, 22182 12410 649, 22271 12505 654, 22283 12539 663, 22295 12574 666, 22308 12609 673, 22318 12644 680, 22328 12679 688, 22334 12709 698, 22338 12743 708, 22339 12770 717, 22341 12791 723, 22341 12809 730, 22341 12819 736, 22341 12826 742, 22341 12836 748, 22341 12841 755, 22339 12846 761, 22339 12850 766, 22339 12850 771, 22338 12848 774, 22335 12834 777, 22332 12812 778, 22331 12779 779, 22331 12741 780, 22331 12698 782, 22331 12651 783, 22335 12603 782, 22342 12555 783, 22351 12513 782, 22361 12478 783, 22367 12455 783, 22371 12443 783, 22374 12439 780, 22374 12439 777, 22379 12439 775, 22386 12448 774, 22396 12466 775, 22406 12493 773, 22412 12523 774, 22415 12555 770, 22416 12588 767, 22416 12617 762, 22416 12642 749, 22416 12660 720, 22416 12672 649, 22416 12679 517, 22416 12679 219</trace>
  <trace timeOffset="85840.91" brushRef="#br0" contextRef="#ctx0"> 22772 12100 601, 22772 12100 622, 22772 12100 645, 22772 12100 666, 22772 12100 684, 22772 12100 697, 22772 12100 705, 22772 12100 712, 22772 12100 713, 22861 12087 712, 22895 12087 710, 22929 12087 706, 22965 12085 702, 23001 12080 698, 23036 12076 693, 23070 12072 687, 23101 12068 679, 23129 12063 664, 23147 12059 631, 23159 12056 570, 23164 12056 481, 23168 12056 365, 23172 12056 201</trace>
  <trace timeOffset="86057.92" brushRef="#br0" contextRef="#ctx0"> 22960 11855 546, 22960 11855 575, 22960 11855 604, 22960 11855 631, 22960 11855 652, 22960 11855 669, 22960 11855 681, 22963 11946 691, 22961 11975 701, 22958 12003 709, 22957 12030 714, 22955 12059 717, 22955 12085 717, 22955 12112 712, 22955 12130 704, 22960 12149 682, 22968 12169 623, 22974 12181 502, 22983 12201 257</trace>
  <trace timeOffset="86459.945" brushRef="#br0" contextRef="#ctx0"> 23035 11603 552, 23035 11603 569, 23035 11603 590, 22948 11612 612, 22916 11632 632, 22883 11659 648, 22848 11690 660, 22815 11730 672, 22781 11774 685, 22747 11821 694, 22714 11872 708, 22682 11928 717, 22650 11980 726, 22623 12034 734, 22601 12085 741, 22582 12130 747, 22572 12175 750, 22568 12218 750, 22568 12257 750, 22582 12294 751, 22604 12331 751, 22631 12366 753, 22662 12395 751, 22696 12421 751, 22731 12441 751, 22767 12458 750, 22805 12465 752, 22845 12466 751, 22884 12466 749, 22924 12451 749, 22961 12430 748, 22999 12401 749, 23032 12368 750, 23062 12329 750, 23088 12289 752, 23109 12245 753, 23124 12201 757, 23135 12158 760, 23141 12114 765, 23142 12068 769, 23142 12022 774, 23135 11976 778, 23123 11929 781, 23109 11887 789, 23093 11847 790, 23075 11815 794, 23064 11796 796, 23051 11782 795, 23044 11776 793, 23033 11776 790, 23021 11779 782, 23010 11794 772, 23000 11814 755, 22993 11836 715, 22989 11855 629, 22989 11872 478, 22989 11882 181</trace>
  <trace timeOffset="86879.97" brushRef="#br0" contextRef="#ctx0"> 23505 11373 498, 23505 11373 498, 23505 11373 502, 23512 11469 507, 23521 11518 511, 23529 11569 516, 23540 11622 519, 23551 11676 520, 23560 11729 528, 23570 11779 537, 23583 11823 555, 23593 11863 577, 23603 11897 604, 23609 11918 635, 23613 11930 669, 23615 11936 702, 23615 11936 733, 23615 11936 760, 23615 11936 779, 23615 11938 797, 23615 11938 813, 23609 11938 827, 23597 11936 839, 23589 11933 849, 23583 11923 854, 23577 11916 858, 23575 11911 859, 23575 11904 858, 23575 11898 858, 23577 11893 855, 23587 11884 853, 23603 11879 851, 23622 11875 847, 23645 11872 844, 23671 11868 841, 23697 11863 837, 23724 11860 834, 23752 11855 832, 23780 11851 829, 23804 11847 827, 23823 11843 817, 23833 11839 813, 23837 11839 809, 23837 11839 804, 23837 11839 807, 23837 11850 805, 23836 11868 804, 23826 11896 805, 23807 11925 805, 23785 11956 807, 23761 11990 806, 23733 12025 807, 23709 12059 806, 23686 12092 806, 23666 12120 805, 23654 12139 802, 23646 12149 790, 23645 12155 763, 23645 12155 697, 23645 12155 561, 23652 12141 260</trace>
  <trace timeOffset="87240.99" brushRef="#br0" contextRef="#ctx0"> 23892 11913 676, 23892 11913 693, 23892 11913 711, 23892 11913 729, 23892 11913 741, 23892 11913 747, 23892 11913 748, 23892 11913 748, 23977 11916 749, 23995 11925 748, 24011 11933 747, 24022 11947 748, 24032 11964 746, 24037 11983 747, 24040 12005 747, 24040 12029 748, 24040 12054 748, 24034 12076 749, 24028 12092 749, 24021 12107 752, 24017 12115 753, 24015 12120 754, 24014 12129 754, 24014 12140 754, 24017 12154 754, 24028 12172 755, 24043 12189 755, 24063 12204 756, 24083 12218 756, 24106 12230 757, 24128 12245 757, 24144 12259 759, 24157 12269 762, 24164 12282 768, 24164 12298 775, 24161 12316 784, 24145 12339 795, 24122 12360 805, 24092 12380 814, 24054 12400 820, 24012 12416 821, 23970 12430 822, 23927 12439 820, 23888 12446 819, 23860 12451 816, 23837 12451 806, 23824 12451 785, 23818 12451 746, 23815 12446 663, 23818 12433 517, 23834 12412 219</trace>
  <trace timeOffset="87465.0" brushRef="#br0" contextRef="#ctx0"> 24317 11818 597, 24317 11818 607, 24317 11818 616, 24317 11818 631, 24410 11777 643, 24446 11771 652, 24486 11764 660, 24530 11757 668, 24576 11750 673, 24619 11744 675, 24662 11739 676, 24700 11735 673, 24734 11734 665, 24757 11734 645, 24770 11734 589, 24779 11734 492, 24783 11734 337, 24787 11735 122</trace>
  <trace timeOffset="87622.01" brushRef="#br0" contextRef="#ctx0"> 24539 11642 458, 24539 11642 506, 24539 11642 552, 24539 11642 590, 24539 11642 621, 24539 11642 643, 24539 11642 663, 24539 11642 676, 24539 11642 685, 24580 11739 693, 24588 11773 693, 24592 11808 695, 24595 11838 690, 24596 11865 678, 24598 11885 640, 24598 11896 541, 24599 11901 330, 24599 11901 42</trace>
  <trace timeOffset="88004.03" brushRef="#br0" contextRef="#ctx0"> 24551 11421 553, 24551 11421 578, 24551 11421 610, 24551 11421 641, 24462 11448 671, 24437 11471 694, 24416 11500 710, 24397 11533 720, 24379 11571 726, 24366 11613 733, 24355 11657 740, 24349 11705 748, 24346 11754 756, 24346 11801 759, 24351 11847 765, 24363 11891 766, 24379 11930 766, 24401 11965 767, 24426 11994 764, 24450 12018 765, 24478 12035 765, 24507 12046 766, 24536 12051 770, 24563 12051 772, 24591 12048 775, 24616 12037 778, 24640 12018 780, 24659 11997 781, 24677 11973 784, 24692 11947 786, 24706 11921 792, 24715 11894 797, 24722 11865 798, 24726 11835 805, 24726 11803 810, 24726 11769 818, 24718 11735 827, 24706 11700 834, 24692 11661 840, 24676 11624 843, 24659 11587 846, 24641 11553 847, 24624 11522 848, 24612 11502 847, 24601 11487 845, 24595 11480 842, 24592 11477 835, 24589 11473 825, 24586 11473 803, 24579 11480 769, 24570 11497 712, 24563 11521 614, 24557 11547 462, 24557 11572 216</trace>
  <trace timeOffset="88525.06" brushRef="#br0" contextRef="#ctx0"> 24900 11415 466, 24900 11415 523, 24900 11415 581, 24900 11415 628, 24900 11415 665, 24900 11415 693, 24900 11415 718, 24900 11415 740, 24900 11415 760, 24900 11415 776, 24920 11492 792, 24920 11514 803, 24920 11533 810, 24920 11560 816, 24920 11585 818, 24920 11607 820, 24920 11624 819, 24922 11639 819, 24926 11654 819, 24930 11664 819, 24940 11676 818, 24946 11684 818, 24953 11690 818, 24962 11696 819, 24967 11697 819, 24976 11698 820, 24982 11698 820, 24993 11698 821, 25004 11697 823, 25013 11693 826, 25023 11688 828, 25031 11680 829, 25039 11673 830, 25042 11671 829, 25046 11668 830, 25049 11664 830, 25053 11664 831, 25056 11660 831, 25062 11659 831, 25066 11656 830, 25070 11654 830, 25079 11651 830, 25088 11647 830, 25099 11644 831, 25114 11637 831, 25125 11635 831, 25140 11633 830, 25156 11633 830, 25167 11633 829, 25185 11640 830, 25198 11652 830, 25208 11668 829, 25215 11686 828, 25219 11705 828, 25219 11727 827, 25219 11750 828, 25209 11773 827, 25196 11796 826, 25176 11819 829, 25153 11840 829, 25124 11862 834, 25091 11879 836, 25053 11893 836, 25014 11904 836, 24975 11909 836, 24939 11914 835, 24904 11916 835, 24881 11918 832, 24861 11921 825, 24849 11921 811, 24842 11921 786, 24838 11923 746, 24838 11923 675, 24838 11923 570, 24838 11923 412, 24842 11925 184</trace>
  <trace timeOffset="88844.08" brushRef="#br0" contextRef="#ctx0"> 25167 11904 581, 25167 11904 614, 25167 11904 649, 25167 11904 683, 25167 11904 710, 25167 11904 729, 25248 11967 744, 25263 11979 755, 25279 11991 765, 25292 12003 773, 25301 12014 780, 25312 12026 785, 25319 12039 792, 25327 12051 795, 25335 12071 798, 25342 12087 800, 25347 12105 801, 25352 12123 801, 25357 12137 802, 25361 12150 801, 25368 12164 801, 25373 12173 800, 25377 12187 800, 25381 12196 799, 25383 12201 798, 25383 12211 795, 25383 12218 792, 25380 12230 786, 25368 12242 782, 25350 12251 775, 25328 12254 763, 25305 12255 741, 25279 12255 708, 25251 12251 657, 25225 12238 576, 25199 12222 452, 25178 12204 247</trace>
  <trace timeOffset="89041.09" brushRef="#br0" contextRef="#ctx0"> 25298 11901 819, 25298 11901 842, 25298 11901 874, 25298 11901 904, 25298 11901 924, 25298 11901 940, 25389 11819 942, 25412 11803 947, 25436 11786 947, 25462 11771 945, 25490 11757 942, 25516 11744 936, 25541 11732 922, 25564 11722 902, 25581 11715 874, 25595 11710 837, 25604 11705 789, 25615 11705 711, 25624 11705 572, 25633 11710 324, 25641 11717 26</trace>
  <trace timeOffset="90264.164" brushRef="#br0" contextRef="#ctx0"> 22153 13381 313, 22153 13381 308, 22153 13381 316, 22153 13381 330, 22245 13381 344, 22277 13381 358, 22313 13381 371, 22350 13383 382, 22390 13386 396, 22432 13389 416, 22476 13391 446, 22525 13398 479, 22576 13402 515, 22631 13408 547, 22692 13414 575, 22756 13418 600, 22825 13421 620, 22901 13421 636, 22980 13421 648, 23065 13418 660, 23153 13410 671, 23247 13396 682, 23346 13381 693, 23451 13361 704, 23557 13337 715, 23668 13312 726, 23780 13280 734, 23894 13247 739, 24011 13212 742, 24129 13176 746, 24249 13138 746, 24371 13101 749, 24494 13064 750, 24618 13029 750, 24742 12993 751, 24864 12958 751, 24984 12922 753, 25096 12889 752, 25205 12859 752, 25309 12832 752, 25409 12806 753, 25506 12782 753, 25598 12755 755, 25689 12726 755, 25775 12697 756, 25858 12664 756, 25938 12627 757, 26015 12586 757, 26086 12542 756, 26155 12493 759, 26217 12441 756, 26272 12387 759, 26324 12329 759, 26367 12272 757, 26403 12214 759, 26431 12157 757, 26451 12100 759, 26467 12043 760, 26474 11987 763, 26474 11930 766, 26471 11872 765, 26457 11817 766, 26432 11761 764, 26400 11705 765, 26363 11651 767, 26321 11597 767, 26278 11543 770, 26232 11490 768, 26184 11439 769, 26136 11390 769, 26086 11347 769, 26038 11308 769, 25986 11273 769, 25932 11246 768, 25876 11223 768, 25817 11205 769, 25755 11193 768, 25689 11185 768, 25621 11180 768, 25552 11175 768, 25478 11172 770, 25404 11168 770, 25328 11164 771, 25251 11158 772, 25172 11151 768, 25092 11142 770, 25010 11131 766, 24929 11119 766, 24848 11107 766, 24767 11096 766, 24686 11087 767, 24605 11080 766, 24521 11078 766, 24436 11078 766, 24348 11084 765, 24257 11097 765, 24164 11117 767, 24069 11139 765, 23969 11168 768, 23866 11197 767, 23762 11226 767, 23657 11257 769, 23551 11286 769, 23446 11313 769, 23343 11339 769, 23241 11361 770, 23141 11383 770, 23042 11400 772, 22944 11413 772, 22848 11425 773, 22756 11435 773, 22663 11442 773, 22571 11450 773, 22477 11457 773, 22384 11465 775, 22292 11477 776, 22202 11490 778, 22117 11505 780, 22030 11523 783, 21945 11546 787, 21860 11569 792, 21774 11597 796, 21692 11625 797, 21609 11654 799, 21530 11684 799, 21455 11715 799, 21383 11746 799, 21314 11776 798, 21251 11808 801, 21192 11840 800, 21135 11876 803, 21083 11909 804, 21035 11943 806, 20993 11975 809, 20953 12005 812, 20918 12039 815, 20888 12076 817, 20862 12115 821, 20837 12160 821, 20818 12206 822, 20800 12259 821, 20787 12313 820, 20774 12371 819, 20765 12433 817, 20759 12496 819, 20756 12562 817, 20756 12629 819, 20756 12697 820, 20762 12765 818, 20774 12833 819, 20790 12898 818, 20811 12964 819, 20836 13026 818, 20866 13084 815, 20904 13143 817, 20943 13194 815, 20988 13244 817, 21038 13288 818, 21092 13329 818, 21151 13363 819, 21215 13393 820, 21283 13418 822, 21358 13440 825, 21434 13455 826, 21518 13466 827, 21606 13474 829, 21697 13476 830, 21791 13476 832, 21888 13476 832, 21990 13476 832, 22094 13472 832, 22201 13464 831, 22309 13457 830, 22419 13450 830, 22525 13440 827, 22629 13430 823, 22733 13421 814, 22830 13411 795, 22921 13401 756, 23004 13390 673, 23077 13378 488, 23141 13368 176</trace>
  <trace timeOffset="95319.45" brushRef="#br0" contextRef="#ctx0"> 22616 9976 100, 22616 9976 136, 22616 9976 168, 22616 9976 196, 22616 9976 225, 22616 9976 255, 22616 9976 284, 22616 9976 310, 22616 9976 331, 22616 9976 349, 22623 9965 366, 22623 9965 384, 22624 9965 407, 22624 9965 436, 22624 9963 469, 22626 9963 506, 22626 9961 542, 22626 9961 572, 22626 9960 596, 22626 9956 616, 22626 9951 633, 22621 9943 646, 22616 9936 656, 22608 9929 668, 22594 9922 676, 22585 9917 682, 22571 9912 688, 22561 9910 691, 22549 9906 693, 22532 9903 693, 22522 9900 694, 22504 9897 696, 22488 9893 703, 22471 9888 709, 22451 9882 718, 22432 9875 726, 22413 9867 735, 22394 9858 739, 22376 9847 746, 22356 9835 751, 22336 9824 757, 22316 9813 762, 22299 9801 766, 22280 9793 770, 22267 9786 772, 22253 9781 774, 22244 9777 776, 22231 9774 776, 22221 9772 778, 22209 9772 777, 22198 9769 777, 22186 9769 778, 22173 9769 776, 22160 9769 776, 22143 9769 777, 22131 9769 776, 22113 9769 777, 22095 9769 777, 22078 9772 775, 22060 9774 776, 22042 9776 777, 22020 9776 778, 21998 9777 782, 21968 9779 783, 21939 9781 784, 21908 9781 784, 21878 9782 784, 21848 9784 785, 21816 9786 787, 21781 9789 787, 21745 9791 787, 21709 9794 787, 21671 9799 785, 21635 9806 786, 21600 9811 786, 21566 9817 787, 21534 9824 787, 21504 9833 792, 21474 9841 793, 21447 9850 796, 21421 9858 795, 21395 9864 796, 21372 9868 796, 21351 9873 797, 21332 9878 798, 21313 9882 799, 21294 9888 798, 21277 9894 798, 21258 9902 798, 21239 9910 799, 21220 9922 799, 21200 9939 799, 21178 9960 801, 21154 9982 800, 21128 10010 801, 21099 10040 800, 21070 10072 799, 21040 10106 798, 21012 10137 801, 20985 10169 800, 20960 10197 801, 20940 10224 800, 20923 10246 799, 20908 10268 799, 20895 10285 799, 20886 10297 799, 20879 10307 799, 20875 10314 799, 20869 10324 799, 20862 10338 799, 20855 10349 800, 20846 10366 799, 20836 10383 799, 20829 10398 799, 20820 10415 800, 20813 10430 800, 20804 10449 801, 20797 10469 806, 20791 10489 806, 20787 10505 811, 20782 10521 810, 20778 10537 809, 20777 10548 811, 20774 10568 811, 20772 10580 811, 20772 10594 811, 20772 10614 809, 20772 10626 809, 20772 10648 809, 20772 10667 809, 20772 10686 809, 20777 10711 809, 20782 10733 809, 20788 10756 808, 20794 10778 809, 20801 10803 809, 20810 10827 810, 20818 10851 810, 20827 10878 811, 20836 10901 812, 20847 10926 813, 20858 10947 812, 20868 10967 811, 20879 10985 811, 20891 11001 812, 20904 11018 813, 20915 11030 815, 20929 11043 815, 20943 11057 816, 20957 11069 816, 20975 11082 817, 20992 11097 818, 21008 11112 821, 21025 11129 826, 21041 11146 826, 21058 11164 830, 21075 11180 830, 21092 11200 831, 21108 11214 832, 21125 11229 832, 21141 11244 834, 21158 11258 835, 21177 11272 836, 21194 11284 838, 21213 11294 839, 21231 11304 839, 21251 11313 841, 21269 11322 842, 21289 11330 844, 21307 11339 847, 21327 11347 848, 21345 11352 850, 21363 11359 852, 21381 11364 852, 21398 11369 854, 21417 11376 856, 21433 11381 858, 21450 11388 859, 21466 11392 859, 21479 11396 860, 21494 11400 861, 21511 11404 861, 21527 11407 864, 21550 11413 864, 21572 11418 865, 21592 11422 866, 21615 11428 866, 21641 11435 866, 21667 11440 867, 21696 11448 867, 21725 11455 868, 21755 11465 869, 21787 11472 869, 21820 11478 869, 21854 11485 870, 21887 11490 870, 21922 11497 870, 21958 11501 870, 21997 11507 871, 22034 11514 872, 22073 11518 872, 22115 11521 873, 22159 11522 873, 22202 11523 873, 22248 11526 873, 22295 11529 874, 22341 11531 874, 22386 11535 874, 22430 11538 874, 22471 11539 873, 22513 11539 873, 22552 11540 874, 22591 11540 875, 22629 11540 875, 22668 11540 876, 22704 11539 876, 22739 11536 876, 22775 11533 876, 22810 11530 877, 22847 11526 877, 22883 11522 877, 22919 11519 878, 22955 11514 878, 22992 11511 879, 23029 11507 879, 23065 11502 880, 23098 11497 881, 23132 11494 881, 23162 11490 881, 23192 11485 881, 23221 11478 883, 23249 11472 884, 23276 11465 884, 23301 11455 885, 23323 11448 885, 23343 11437 887, 23363 11428 889, 23379 11418 891, 23393 11407 892, 23406 11396 896, 23415 11386 898, 23425 11376 902, 23434 11367 905, 23443 11355 907, 23452 11343 910, 23460 11332 912, 23467 11321 913, 23473 11313 915, 23481 11298 916, 23489 11286 918, 23493 11279 919, 23500 11266 921, 23508 11254 921, 23515 11242 922, 23523 11223 924, 23531 11207 920, 23540 11190 921, 23549 11171 918, 23558 11151 919, 23567 11131 919, 23578 11110 920, 23587 11088 920, 23597 11064 918, 23610 11040 919, 23620 11014 919, 23631 10989 919, 23641 10964 921, 23649 10940 922, 23655 10915 922, 23661 10891 924, 23665 10868 924, 23668 10851 924, 23668 10832 926, 23668 10814 926, 23668 10793 927, 23668 10768 928, 23668 10744 927, 23666 10721 928, 23661 10699 930, 23658 10676 930, 23654 10653 930, 23649 10630 930, 23645 10607 927, 23641 10582 928, 23635 10560 928, 23629 10536 925, 23623 10510 927, 23618 10486 924, 23610 10464 924, 23604 10440 924, 23599 10425 924, 23593 10410 924, 23587 10395 924, 23583 10386 924, 23575 10372 924, 23570 10363 925, 23563 10355 925, 23557 10346 926, 23549 10339 926, 23542 10331 927, 23534 10324 927, 23528 10316 926, 23521 10309 927, 23509 10297 928, 23502 10290 928, 23492 10280 928, 23481 10270 928, 23472 10260 928, 23458 10248 927, 23449 10239 928, 23438 10226 928, 23427 10214 928, 23414 10202 928, 23398 10187 928, 23386 10175 927, 23373 10166 928, 23361 10157 929, 23346 10149 929, 23327 10139 929, 23309 10130 929, 23295 10123 928, 23279 10118 929, 23261 10113 928, 23243 10110 928, 23218 10106 928, 23197 10101 928, 23178 10098 929, 23158 10093 929, 23136 10089 929, 23115 10082 929, 23093 10077 929, 23070 10072 930, 23047 10069 931, 23022 10062 931, 23000 10057 931, 22976 10049 930, 22951 10043 930, 22927 10037 930, 22905 10032 930, 22882 10029 931, 22858 10025 931, 22835 10020 931, 22813 10014 931, 22790 10010 931, 22769 10007 932, 22746 10002 933, 22724 9997 933, 22701 9993 933, 22678 9988 933, 22653 9982 932, 22631 9978 932, 22607 9973 933, 22584 9968 933, 22561 9963 933, 22538 9958 933, 22517 9953 932, 22496 9951 931, 22481 9948 931, 22464 9944 930, 22445 9941 931, 22433 9939 931, 22413 9936 931, 22402 9936 930, 22388 9934 930, 22376 9932 927, 22362 9932 924, 22350 9931 919, 22344 9931 914, 22334 9929 908, 22328 9929 898, 22321 9929 887, 22315 9929 871, 22309 9927 851, 22303 9927 827, 22290 9922 792, 22277 9914 734, 22268 9900 628, 22256 9873 446, 22247 9833 142</trace>
  <trace timeOffset="109632.27" brushRef="#br0" contextRef="#ctx0"> 20433 10190 174, 20433 10190 216, 20433 10190 261, 20433 10190 307, 20433 10190 346, 20433 10101 381, 20433 10082 411, 20434 10069 440, 20434 10057 468, 20434 10045 495, 20434 10040 524, 20434 10028 548, 20434 10023 572, 20434 10012 594, 20434 10003 609, 20430 9996 623, 20425 9988 633, 20419 9982 640, 20412 9978 646, 20402 9973 649, 20393 9970 653, 20381 9968 657, 20362 9965 660, 20343 9965 665, 20320 9965 668, 20299 9968 671, 20279 9973 676, 20259 9980 682, 20240 9988 690, 20220 9999 699, 20198 10011 705, 20179 10025 712, 20158 10040 717, 20138 10055 721, 20120 10072 724, 20101 10089 727, 20085 10106 729, 20070 10123 731, 20056 10142 732, 20044 10160 734, 20035 10178 734, 20026 10197 735, 20018 10219 735, 20012 10241 735, 20006 10268 735, 20003 10294 736, 20002 10322 736, 20000 10351 737, 20000 10381 737, 20000 10413 737, 20000 10444 741, 20005 10478 742, 20009 10512 747, 20013 10547 746, 20019 10582 746, 20026 10619 746, 20033 10655 745, 20042 10692 746, 20054 10730 745, 20065 10768 746, 20077 10805 745, 20091 10844 745, 20104 10882 745, 20120 10920 746, 20133 10955 745, 20148 10992 746, 20159 11026 745, 20172 11062 746, 20181 11099 749, 20188 11136 749, 20194 11175 752, 20198 11211 751, 20201 11248 751, 20201 11283 752, 20201 11315 753, 20201 11351 755, 20201 11383 755, 20201 11415 757, 20200 11445 759, 20197 11473 759, 20194 11500 760, 20190 11526 762, 20185 11548 764, 20181 11568 767, 20178 11583 769, 20173 11598 774, 20167 11613 778, 20161 11627 782, 20152 11644 786, 20142 11659 790, 20132 11673 793, 20122 11688 797, 20109 11701 799, 20101 11710 801, 20091 11722 803, 20085 11727 806, 20077 11734 808, 20070 11739 811, 20067 11742 813, 20064 11746 815, 20064 11746 816, 20062 11746 818, 20062 11746 818, 20061 11746 818, 20059 11746 818, 20058 11747 817, 20056 11748 818, 20056 11750 817, 20055 11751 817, 20055 11751 815, 20054 11754 814, 20054 11754 813, 20052 11754 813, 20052 11754 813, 20052 11756 812, 20052 11756 813, 20052 11757 812, 20052 11762 812, 20052 11767 812, 20056 11776 812, 20065 11788 812, 20074 11798 813, 20087 11815 815, 20099 11830 813, 20109 11846 816, 20122 11860 814, 20132 11877 814, 20143 11896 814, 20153 11914 814, 20164 11933 816, 20175 11955 816, 20184 11978 817, 20193 12003 815, 20201 12030 815, 20210 12059 816, 20217 12090 817, 20223 12123 819, 20229 12157 820, 20236 12191 819, 20240 12226 820, 20244 12264 819, 20250 12301 820, 20255 12339 820, 20259 12378 821, 20265 12419 825, 20268 12460 822, 20270 12501 825, 20273 12542 822, 20273 12581 823, 20273 12620 825, 20273 12657 826, 20273 12695 827, 20270 12731 828, 20268 12770 829, 20262 12809 830, 20258 12847 831, 20255 12886 830, 20250 12925 831, 20247 12966 832, 20243 13003 833, 20240 13041 833, 20236 13079 834, 20233 13118 837, 20227 13158 835, 20223 13196 837, 20219 13234 836, 20214 13275 834, 20210 13314 835, 20207 13355 834, 20201 13398 835, 20197 13440 834, 20193 13483 835, 20188 13527 834, 20184 13569 834, 20181 13612 834, 20178 13655 834, 20175 13697 833, 20173 13736 834, 20172 13776 836, 20172 13815 834, 20170 13854 836, 20170 13889 834, 20168 13926 834, 20167 13962 836, 20165 13997 836, 20164 14030 838, 20162 14064 837, 20161 14097 838, 20159 14129 838, 20158 14159 839, 20158 14192 839, 20158 14223 840, 20158 14255 841, 20158 14289 842, 20158 14321 842, 20161 14357 842, 20164 14391 841, 20168 14428 840, 20175 14464 844, 20181 14500 845, 20188 14538 849, 20197 14572 849, 20207 14608 850, 20216 14643 847, 20224 14679 847, 20234 14717 847, 20243 14752 846, 20250 14789 847, 20259 14826 847, 20269 14865 848, 20279 14904 847, 20290 14945 848, 20299 14986 848, 20310 15027 851, 20321 15070 856, 20334 15111 856, 20347 15150 859, 20363 15190 856, 20378 15226 856, 20393 15262 855, 20410 15293 854, 20428 15322 855, 20447 15349 854, 20464 15375 855, 20483 15400 855, 20502 15420 856, 20521 15441 855, 20539 15461 854, 20557 15478 854, 20576 15496 855, 20592 15516 856, 20610 15533 856, 20625 15550 855, 20641 15566 854, 20654 15579 854, 20667 15595 855, 20678 15608 855, 20690 15620 856, 20698 15628 855, 20707 15637 854, 20719 15647 854, 20726 15652 854, 20738 15662 853, 20750 15669 853, 20762 15677 852, 20774 15684 851, 20785 15689 851, 20794 15693 850, 20803 15695 850, 20813 15698 849, 20817 15698 848, 20827 15700 848, 20833 15700 847, 20840 15700 848, 20850 15700 848, 20856 15700 848, 20862 15700 850, 20873 15700 849, 20878 15700 849, 20882 15698 851, 20888 15698 851, 20888 15698 851, 20892 15697 851, 20898 15697 848, 20904 15697 848, 20909 15697 849, 20909 15697 849, 20909 15697 850, 20915 15697 850, 20920 15695 849, 20926 15695 849, 20933 15695 849, 20933 15695 849, 20933 15693 851, 20933 15693 851, 20934 15693 851, 20935 15692 851, 20937 15692 851, 20938 15692 852, 20940 15690 851, 20941 15690 851, 20943 15690 851, 20943 15690 850, 20944 15689 852, 20944 15689 852, 20946 15689 851, 20946 15689 852, 20946 15689 852, 20947 15689 851, 20947 15689 853, 20947 15689 852, 20949 15687 851, 20949 15687 849, 20949 15687 847, 20950 15686 846, 20950 15686 844, 20952 15686 843, 20952 15684 840, 20953 15683 838, 20953 15681 832, 20953 15680 825, 20955 15678 815, 20955 15677 801, 20955 15670 780, 20955 15665 743, 20955 15660 668, 20955 15648 516, 20950 15636 215</trace>
  <trace timeOffset="113831.51" brushRef="#br0" contextRef="#ctx0"> 26347 9561 287, 26347 9561 320, 26347 9561 352, 26347 9561 388, 26347 9561 424, 26347 9561 455, 26347 9485 477, 26353 9475 491, 26362 9467 498, 26370 9460 502, 26376 9455 504, 26385 9451 506, 26391 9451 507, 26403 9451 511, 26418 9451 512, 26432 9456 515, 26448 9467 517, 26463 9478 519, 26474 9495 522, 26487 9512 523, 26499 9532 524, 26511 9552 528, 26522 9576 528, 26532 9602 532, 26541 9627 537, 26551 9654 542, 26557 9683 548, 26561 9714 556, 26564 9745 563, 26565 9779 572, 26567 9817 582, 26567 9858 587, 26567 9903 594, 26567 9953 595, 26564 10007 597, 26561 10062 600, 26560 10120 601, 26560 10179 603, 26560 10239 604, 26560 10297 608, 26563 10353 609, 26570 10408 612, 26578 10466 616, 26587 10524 617, 26597 10582 620, 26609 10640 621, 26619 10701 622, 26629 10761 622, 26642 10822 623, 26654 10883 625, 26665 10943 627, 26678 11003 632, 26690 11061 638, 26704 11115 641, 26717 11168 648, 26734 11217 651, 26751 11263 655, 26771 11305 660, 26794 11347 665, 26816 11384 670, 26842 11421 673, 26869 11455 677, 26898 11487 680, 26928 11518 683, 26959 11547 685, 26991 11572 688, 27021 11597 689, 27050 11618 693, 27077 11636 695, 27102 11650 698, 27125 11661 702, 27139 11668 708, 27150 11672 713, 27159 11673 719, 27165 11673 728, 27176 11673 738, 27185 11673 752, 27191 11669 765, 27199 11664 778, 27200 11650 792, 27200 11629 800, 27200 11604 808, 27190 11572 814, 27176 11543 817, 27159 11514 819, 27139 11490 820, 27119 11471 821, 27105 11458 821, 27087 11451 821, 27071 11451 820, 27056 11451 818, 27038 11462 815, 27022 11480 812, 27011 11505 809, 26999 11540 807, 26992 11583 806, 26988 11632 804, 26983 11689 803, 26980 11751 805, 26977 11818 804, 26976 11887 806, 26974 11956 807, 26973 12022 806, 26970 12087 808, 26970 12147 808, 26970 12206 809, 26970 12264 809, 26973 12321 810, 26980 12378 812, 26988 12438 811, 26998 12500 814, 27009 12564 813, 27021 12627 814, 27034 12691 817, 27045 12755 819, 27057 12816 822, 27070 12880 823, 27080 12942 826, 27089 13005 827, 27097 13068 826, 27103 13130 828, 27106 13194 828, 27109 13258 829, 27109 13321 830, 27109 13383 830, 27109 13443 831, 27109 13503 832, 27109 13558 835, 27109 13614 836, 27108 13668 838, 27105 13719 841, 27102 13771 839, 27099 13820 842, 27096 13868 840, 27094 13915 842, 27094 13962 843, 27092 14008 842, 27092 14053 844, 27092 14097 841, 27092 14141 843, 27092 14183 844, 27092 14227 845, 27092 14272 847, 27092 14316 849, 27092 14362 849, 27092 14405 850, 27087 14451 853, 27082 14495 853, 27073 14538 858, 27063 14578 860, 27050 14616 861, 27035 14650 866, 27019 14683 869, 27001 14708 872, 26983 14733 875, 26963 14752 877, 26943 14768 880, 26921 14782 884, 26898 14791 888, 26873 14797 891, 26851 14801 892, 26827 14804 892, 26808 14806 892, 26788 14806 891, 26769 14806 892, 26749 14806 892, 26726 14802 892, 26706 14797 891, 26688 14791 891, 26672 14784 886, 26657 14775 884, 26642 14766 879, 26629 14760 874, 26617 14751 868, 26610 14747 860, 26602 14739 852, 26594 14733 838, 26588 14725 821, 26583 14718 797, 26576 14708 757, 26568 14693 690, 26564 14683 586, 26557 14666 413, 26554 14654 125</trace>
</ink>
</file>

<file path=ppt/ink/ink10.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18849 12354 316, 18849 12354 358, 18849 12354 406, 18849 12354 457, 18849 12354 502, 18849 12354 535, 18849 12354 556, 18849 12354 571, 18849 12354 582, 18849 12354 596, 18838 12356 611, 18838 12356 625, 18838 12356 638, 18838 12358 649, 18838 12358 658, 18839 12361 666, 18849 12364 673, 18868 12368 681, 18890 12376 689, 18914 12383 699, 18943 12388 710, 18975 12395 720, 19011 12401 729, 19052 12407 737, 19094 12414 743, 19140 12419 749, 19188 12426 754, 19238 12431 759, 19288 12438 762, 19340 12443 766, 19393 12451 769, 19446 12455 771, 19499 12461 773, 19554 12466 775, 19608 12471 778, 19663 12473 780, 19717 12477 782, 19770 12480 783, 19824 12481 786, 19877 12481 789, 19928 12481 794, 19980 12481 798, 20033 12481 801, 20085 12480 805, 20136 12472 808, 20188 12463 812, 20242 12454 816, 20295 12441 818, 20347 12431 820, 20399 12417 821, 20450 12405 825, 20498 12392 825, 20544 12378 825, 20587 12364 825, 20629 12351 825, 20667 12337 825, 20701 12323 825, 20733 12307 825, 20762 12291 826, 20790 12271 826, 20814 12250 828, 20836 12223 829, 20858 12196 831, 20876 12167 832, 20891 12137 835, 20902 12103 835, 20911 12068 836, 20915 12034 835, 20917 11997 835, 20917 11964 834, 20917 11930 835, 20917 11897 837, 20912 11867 834, 20905 11838 836, 20894 11811 833, 20881 11785 833, 20863 11761 834, 20846 11739 836, 20826 11715 838, 20803 11693 839, 20778 11669 842, 20756 11644 842, 20730 11621 845, 20706 11597 846, 20680 11572 847, 20654 11548 848, 20626 11526 850, 20601 11504 849, 20574 11485 851, 20547 11465 850, 20521 11448 851, 20492 11431 852, 20463 11418 853, 20433 11405 854, 20401 11396 855, 20367 11386 856, 20331 11380 856, 20295 11373 855, 20256 11368 855, 20217 11364 854, 20178 11364 855, 20135 11364 855, 20093 11364 855, 20048 11364 854, 20003 11364 853, 19957 11364 853, 19911 11364 853, 19862 11367 856, 19814 11369 856, 19762 11373 856, 19710 11380 856, 19656 11386 855, 19601 11393 854, 19546 11403 854, 19493 11411 854, 19439 11421 854, 19389 11430 853, 19337 11439 853, 19285 11448 852, 19232 11458 852, 19180 11469 852, 19127 11480 852, 19074 11492 851, 19021 11505 853, 18969 11522 852, 18917 11539 852, 18869 11558 853, 18823 11575 851, 18781 11594 851, 18741 11612 851, 18703 11632 851, 18667 11650 851, 18632 11669 851, 18601 11689 850, 18570 11710 850, 18541 11727 850, 18515 11747 850, 18491 11765 852, 18468 11785 852, 18449 11804 850, 18430 11823 852, 18415 11846 848, 18403 11868 850, 18394 11891 850, 18387 11916 848, 18384 11941 849, 18382 11970 847, 18382 11998 848, 18384 12029 847, 18394 12059 848, 18406 12092 848, 18423 12123 847, 18440 12155 847, 18462 12187 848, 18486 12218 848, 18514 12247 850, 18544 12273 850, 18576 12298 851, 18611 12321 852, 18649 12340 854, 18687 12358 854, 18728 12373 856, 18771 12387 856, 18818 12400 858, 18868 12409 858, 18917 12417 858, 18971 12426 859, 19026 12431 861, 19078 12438 862, 19133 12441 863, 19186 12446 863, 19237 12451 863, 19286 12454 864, 19335 12458 864, 19380 12460 865, 19425 12461 866, 19467 12461 867, 19507 12461 869, 19543 12461 871, 19578 12461 872, 19608 12461 874, 19636 12461 874, 19656 12458 877, 19674 12458 879, 19685 12455 882, 19698 12453 884, 19710 12451 886, 19714 12450 886, 19721 12450 889, 19721 12450 892, 19721 12448 894, 19721 12448 898, 19722 12448 900, 19724 12446 900, 19725 12446 900, 19727 12446 899, 19728 12446 898, 19730 12446 897, 19730 12446 893, 19731 12446 887, 19731 12446 874, 19731 12446 854, 19733 12446 817, 19733 12446 749, 19734 12446 606, 19736 12446 313, 19736 12446 0</trace>
</ink>
</file>

<file path=ppt/ink/ink11.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22413 16080 12, 22413 16080 39, 22413 16080 84, 22413 16080 142, 22413 16080 206, 22413 16080 265, 22413 16080 322, 22413 16080 371, 22413 16080 413, 22413 16080 450, 22365 16068 481, 22362 16070 507, 22359 16073 528, 22356 16077 544, 22353 16080 555, 22351 16085 564, 22351 16085 571, 22350 16085 576, 22350 16085 582, 22350 16090 591, 22356 16097 601, 22370 16107 613, 22390 16120 628, 22410 16131 643, 22436 16141 660, 22464 16155 676, 22494 16170 689, 22527 16185 701, 22565 16203 713, 22605 16222 721, 22649 16240 728, 22695 16257 736, 22743 16274 740, 22795 16291 744, 22851 16307 747, 22909 16322 748, 22973 16334 748, 23038 16346 750, 23106 16356 749, 23179 16366 749, 23253 16373 750, 23331 16381 750, 23411 16387 750, 23495 16390 752, 23580 16391 752, 23665 16391 754, 23749 16391 757, 23836 16387 761, 23924 16376 767, 24012 16361 772, 24100 16341 780, 24190 16319 785, 24281 16291 792, 24372 16259 794, 24465 16226 795, 24557 16188 794, 24651 16148 796, 24745 16107 797, 24839 16068 798, 24933 16029 798, 25023 15991 798, 25110 15956 799, 25192 15923 801, 25269 15894 801, 25341 15866 804, 25407 15839 806, 25468 15813 804, 25523 15787 807, 25572 15758 804, 25617 15727 805, 25656 15693 808, 25691 15660 810, 25718 15623 815, 25741 15586 818, 25756 15545 820, 25767 15507 821, 25770 15466 825, 25770 15425 825, 25769 15383 827, 25756 15346 828, 25738 15309 830, 25715 15275 830, 25688 15241 831, 25656 15209 833, 25621 15180 829, 25582 15152 830, 25541 15125 827, 25495 15098 827, 25448 15075 829, 25397 15049 829, 25344 15025 832, 25287 14998 833, 25228 14973 835, 25166 14947 835, 25101 14921 837, 25034 14894 837, 24965 14868 838, 24896 14843 838, 24828 14822 837, 24761 14806 837, 24693 14794 838, 24628 14783 837, 24563 14775 838, 24497 14768 838, 24430 14762 839, 24363 14757 840, 24294 14754 841, 24226 14752 841, 24160 14752 842, 24092 14752 842, 24022 14752 842, 23953 14757 843, 23882 14764 843, 23810 14771 845, 23736 14782 847, 23661 14792 849, 23589 14802 851, 23518 14814 855, 23447 14826 858, 23379 14837 862, 23314 14851 865, 23249 14867 868, 23187 14882 871, 23124 14897 873, 23065 14913 875, 23006 14930 877, 22948 14950 877, 22890 14971 877, 22834 14993 876, 22778 15020 876, 22720 15049 876, 22662 15079 877, 22598 15111 882, 22536 15144 883, 22471 15179 888, 22406 15213 888, 22341 15250 889, 22277 15282 891, 22216 15316 892, 22157 15346 894, 22102 15375 895, 22052 15402 896, 22005 15429 898, 21965 15451 901, 21926 15472 905, 21893 15491 908, 21865 15511 910, 21843 15533 911, 21823 15552 910, 21809 15575 910, 21797 15598 910, 21790 15623 911, 21784 15648 910, 21781 15677 910, 21779 15705 910, 21779 15736 910, 21779 15766 914, 21786 15795 910, 21793 15826 914, 21805 15852 910, 21819 15879 909, 21835 15904 911, 21855 15928 911, 21878 15950 911, 21904 15971 910, 21934 15991 910, 21968 16009 910, 22004 16026 912, 22042 16043 916, 22082 16058 916, 22124 16077 916, 22166 16095 916, 22211 16113 916, 22256 16131 917, 22302 16145 920, 22348 16158 924, 22397 16170 924, 22444 16179 926, 22493 16187 926, 22542 16193 927, 22590 16197 928, 22639 16202 931, 22688 16205 931, 22740 16208 931, 22792 16209 930, 22845 16209 930, 22898 16211 931, 22953 16212 932, 23007 16214 934, 23062 16217 935, 23117 16218 935, 23169 16218 934, 23221 16220 934, 23273 16220 934, 23323 16220 933, 23373 16220 933, 23421 16220 932, 23466 16217 934, 23512 16215 936, 23554 16212 937, 23594 16209 937, 23635 16206 937, 23672 16203 938, 23707 16200 938, 23737 16197 939, 23766 16194 940, 23791 16191 942, 23807 16190 944, 23824 16187 945, 23833 16185 947, 23837 16183 948, 23843 16183 950, 23843 16183 954, 23843 16182 957, 23843 16182 958, 23846 16182 961, 23847 16180 963, 23849 16180 966, 23850 16179 968, 23852 16179 970, 23853 16179 970, 23855 16179 969, 23856 16179 970, 23857 16179 969, 23859 16179 965, 23860 16179 965, 23860 16179 965, 23862 16177 963, 23862 16177 964, 23863 16177 962, 23863 16177 959, 23863 16177 955, 23865 16177 947, 23865 16177 935, 23865 16177 916, 23866 16177 892, 23866 16180 862, 23866 16187 823, 23866 16193 763, 23868 16203 660, 23869 16208 476, 23871 16212 168</trace>
  <trace timeOffset="3449.1973" brushRef="#br0" contextRef="#ctx0"> 27773 10411 258, 27773 10411 300, 27773 10411 345, 27773 10411 389, 27773 10411 429, 27773 10411 462, 27773 10411 490, 27773 10411 516, 27773 10411 539, 27773 10411 559, 27793 10371 575, 27794 10369 585, 27794 10369 592, 27794 10369 595, 27794 10369 595, 27783 10380 595, 27762 10400 592, 27728 10430 592, 27687 10466 589, 27637 10507 588, 27580 10551 585, 27517 10594 582, 27452 10639 583, 27388 10679 587, 27332 10714 594, 27287 10739 602, 27256 10754 613, 27239 10764 623, 27233 10767 633, 27233 10767 642, 27232 10767 649, 27232 10767 656, 27230 10767 660, 27230 10768 664, 27230 10768 666, 27230 10768 666, 27230 10768 666, 27241 10768 667, 27259 10771 667, 27282 10776 667, 27307 10788 667, 27332 10803 666, 27359 10822 666, 27385 10843 666, 27411 10865 667, 27437 10890 668, 27463 10915 670, 27488 10940 670, 27511 10962 673, 27536 10982 675, 27559 11001 678, 27580 11021 683, 27601 11038 686, 27622 11058 688, 27641 11079 691, 27657 11099 691, 27671 11119 693, 27681 11143 698, 27690 11168 697, 27696 11190 701, 27702 11209 700, 27705 11225 700, 27707 11236 702, 27707 11242 702, 27709 11248 701, 27709 11248 698, 27709 11248 694, 27709 11248 688, 27710 11249 677, 27710 11251 652, 27712 11251 603, 27713 11251 515, 27718 11244 382, 27721 11229 167</trace>
  <trace timeOffset="3804.2175" brushRef="#br0" contextRef="#ctx0"> 27935 10694 388, 27935 10694 425, 27935 10694 462, 27935 10694 495, 27935 10694 523, 27935 10694 543, 27935 10694 561, 27935 10694 578, 27935 10694 594, 27935 10694 606, 27935 10694 617, 27885 10759 627, 27880 10767 637, 27877 10769 646, 27874 10773 652, 27872 10776 658, 27872 10776 663, 27872 10778 665, 27872 10786 669, 27880 10796 671, 27893 10807 672, 27907 10819 672, 27926 10832 672, 27946 10846 670, 27966 10861 669, 27988 10876 666, 28008 10891 664, 28026 10905 660, 28044 10920 657, 28061 10933 655, 28076 10947 654, 28085 10955 655, 28095 10965 655, 28101 10972 653, 28104 10975 653, 28105 10982 650, 28105 10993 648, 28104 11006 645, 28095 11023 642, 28082 11035 638, 28066 11047 632, 28049 11057 619, 28029 11064 594, 28008 11069 543, 27991 11072 460, 27975 11072 315, 27964 11072 63</trace>
  <trace timeOffset="4236.242" brushRef="#br0" contextRef="#ctx0"> 28018 10729 509, 28018 10729 545, 28018 10729 578, 28018 10729 603, 28018 10729 617, 28018 10729 622, 28018 10729 623, 28018 10729 618, 28096 10667 615, 28128 10655 612, 28161 10640 609, 28195 10628 609, 28228 10617 610, 28260 10604 611, 28290 10594 612, 28318 10582 612, 28335 10577 612, 28348 10572 612, 28358 10572 612, 28366 10572 612, 28377 10580 614, 28386 10597 616, 28390 10623 618, 28390 10657 617, 28390 10700 618, 28383 10749 618, 28374 10803 622, 28363 10861 627, 28354 10917 632, 28347 10968 636, 28341 11013 642, 28338 11043 647, 28338 11064 655, 28338 11076 667, 28345 11079 676, 28360 11080 684, 28380 11079 689, 28404 11064 693, 28430 11042 694, 28454 11013 697, 28478 10981 698, 28500 10946 701, 28517 10910 702, 28535 10873 706, 28545 10836 713, 28553 10802 720, 28558 10767 726, 28558 10735 734, 28558 10704 739, 28552 10679 742, 28540 10657 743, 28527 10640 743, 28510 10628 741, 28492 10623 738, 28472 10623 734, 28451 10623 728, 28430 10631 718, 28410 10647 701, 28392 10665 671, 28375 10686 609, 28366 10711 503, 28357 10735 286, 28354 10759 13</trace>
  <trace timeOffset="4528.259" brushRef="#br0" contextRef="#ctx0"> 27337 11696 489, 27337 11696 510, 27337 11696 543, 27337 11696 581, 27337 11696 619, 27434 11719 644, 27481 11719 663, 27538 11718 675, 27608 11710 685, 27689 11697 696, 27781 11680 706, 27885 11660 716, 28000 11639 723, 28124 11617 730, 28255 11592 735, 28390 11569 741, 28526 11547 745, 28657 11526 748, 28783 11507 748, 28899 11497 745, 29003 11490 737, 29097 11490 721, 29177 11490 686, 29243 11497 613, 29299 11509 487, 29343 11519 208</trace>
</ink>
</file>

<file path=ppt/ink/ink2.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22283 3857 165, 22283 3857 193, 22283 3857 233, 22283 3857 282, 22283 3857 334, 22283 3857 387, 22283 3857 439, 22283 3857 489, 22283 3857 537, 22283 3857 577, 22318 3849 610, 22329 3846 635, 22347 3843 655, 22364 3842 671, 22384 3838 685, 22406 3837 698, 22429 3834 710, 22452 3832 719, 22476 3831 728, 22501 3828 732, 22530 3825 735, 22561 3822 741, 22593 3817 742, 22627 3813 749, 22663 3808 754, 22701 3803 759, 22741 3800 762, 22783 3793 763, 22825 3788 765, 22869 3784 766, 22913 3780 767, 22955 3776 768, 22999 3774 769, 23039 3771 768, 23078 3771 769, 23117 3768 768, 23153 3768 769, 23188 3767 769, 23221 3767 770, 23255 3766 772, 23288 3763 773, 23321 3759 775, 23353 3754 776, 23383 3747 779, 23415 3742 781, 23446 3734 781, 23476 3725 783, 23508 3718 785, 23540 3713 787, 23572 3706 792, 23606 3703 793, 23638 3700 794, 23669 3698 794, 23698 3695 793, 23727 3693 794, 23746 3691 795, 23768 3691 795, 23786 3691 796, 23800 3691 795, 23820 3690 795, 23833 3690 795, 23847 3690 795, 23860 3690 796, 23876 3690 797, 23895 3690 799, 23908 3690 800, 23926 3690 802, 23938 3690 803, 23950 3690 805, 23962 3690 804, 23976 3690 805, 23989 3690 807, 24003 3690 807, 24017 3690 810, 24029 3690 811, 24043 3690 810, 24048 3690 811, 24061 3690 812, 24067 3690 813, 24073 3690 817, 24079 3690 819, 24083 3690 819, 24090 3690 819, 24096 3690 818, 24102 3690 817, 24102 3690 817, 24102 3690 816, 24102 3690 814, 24103 3690 811, 24105 3690 805, 24106 3690 797, 24108 3690 780, 24109 3690 749, 24116 3688 683, 24123 3687 524, 24131 3684 214</trace>
  <trace timeOffset="431.0247" brushRef="#br0" contextRef="#ctx0"> 22514 3870 112, 22514 3870 148, 22514 3870 187, 22514 3870 225, 22514 3870 258, 22514 3870 287, 22514 3870 313, 22514 3870 338, 22514 3870 366, 22514 3870 399, 22514 3870 438, 22501 3864 478, 22501 3864 518, 22500 3864 555, 22500 3864 585, 22500 3863 610, 22500 3863 628, 22500 3863 643, 22500 3863 656, 22500 3863 664, 22500 3862 674, 22500 3862 680, 22500 3862 688, 22500 3862 695, 22500 3862 702, 22503 3862 709, 22510 3862 715, 22520 3862 720, 22530 3862 727, 22545 3862 739, 22564 3862 747, 22585 3862 757, 22614 3860 766, 22643 3855 774, 22672 3849 782, 22704 3840 792, 22736 3832 793, 22769 3823 796, 22804 3814 796, 22838 3807 797, 22874 3800 799, 22910 3796 801, 22947 3793 804, 22981 3791 805, 23015 3788 807, 23048 3788 810, 23081 3788 811, 23113 3788 813, 23145 3788 815, 23178 3788 817, 23211 3791 820, 23244 3791 822, 23281 3791 825, 23318 3791 827, 23356 3791 830, 23395 3791 833, 23434 3788 836, 23472 3785 837, 23509 3784 839, 23547 3783 839, 23583 3783 841, 23616 3783 844, 23649 3783 848, 23680 3783 853, 23710 3785 858, 23740 3788 859, 23769 3792 861, 23800 3795 863, 23832 3798 864, 23863 3800 867, 23897 3803 868, 23931 3803 869, 23967 3803 869, 24002 3803 868, 24035 3803 869, 24069 3803 870, 24099 3802 872, 24129 3800 872, 24158 3800 873, 24184 3800 873, 24203 3800 873, 24223 3800 874, 24242 3800 875, 24254 3800 876, 24274 3800 876, 24290 3800 877, 24304 3800 878, 24323 3800 879, 24342 3800 879, 24354 3800 879, 24375 3802 879, 24394 3802 879, 24405 3803 880, 24424 3803 882, 24436 3805 883, 24448 3805 884, 24460 3805 885, 24466 3805 887, 24478 3805 888, 24485 3805 892, 24491 3805 893, 24502 3805 896, 24508 3805 898, 24515 3805 898, 24521 3805 899, 24525 3803 902, 24530 3803 903, 24534 3802 905, 24540 3802 906, 24540 3802 907, 24540 3800 908, 24540 3800 909, 24542 3800 909, 24544 3800 909, 24545 3800 909, 24547 3800 909, 24548 3800 910, 24550 3800 910, 24551 3800 910, 24553 3798 908, 24554 3798 907, 24556 3798 907, 24557 3798 906, 24559 3798 906, 24560 3798 904, 24562 3798 899, 24563 3796 893, 24563 3796 884, 24565 3796 867, 24565 3796 843, 24565 3795 794, 24565 3795 702, 24563 3791 500, 24548 3785 170</trace>
  <trace timeOffset="39210.242" brushRef="#br0" contextRef="#ctx0"> 15801 2866 39, 15801 2866 51, 15801 2866 68, 15801 2866 86, 15801 2866 107, 15801 2866 132, 15801 2866 155, 15801 2866 182, 15801 2866 213, 15801 2866 247, 15799 2813 281, 15796 2808 313, 15795 2804 338, 15790 2796 357, 15786 2788 370, 15778 2784 378, 15771 2781 384, 15760 2778 390, 15750 2777 397, 15735 2777 403, 15718 2777 410, 15705 2777 421, 15687 2777 434, 15676 2777 450, 15664 2777 467, 15654 2778 482, 15641 2778 495, 15631 2778 509, 15621 2780 519, 15610 2781 529, 15601 2784 536, 15586 2790 540, 15575 2796 543, 15560 2807 546, 15546 2820 547, 15534 2837 550, 15521 2855 550, 15511 2876 550, 15501 2898 550, 15490 2921 550, 15481 2942 551, 15472 2963 553, 15465 2977 555, 15458 2992 558, 15452 3006 563, 15447 3021 570, 15440 3038 577, 15433 3055 587, 15426 3074 595, 15420 3092 603, 15413 3112 615, 15404 3133 623, 15398 3154 633, 15393 3177 637, 15388 3200 641, 15384 3221 643, 15381 3242 647, 15378 3266 650, 15376 3280 653, 15374 3298 656, 15374 3318 658, 15374 3337 661, 15374 3360 665, 15378 3381 667, 15382 3401 669, 15387 3420 671, 15391 3434 672, 15396 3449 674, 15401 3462 675, 15408 3479 677, 15416 3499 679, 15424 3518 682, 15433 3538 683, 15443 3559 685, 15452 3580 688, 15461 3601 690, 15470 3621 693, 15481 3643 696, 15488 3661 698, 15498 3681 702, 15505 3698 705, 15511 3716 709, 15517 3727 712, 15520 3742 714, 15523 3752 716, 15524 3763 717, 15526 3775 721, 15526 3785 723, 15526 3798 726, 15526 3808 728, 15526 3820 730, 15526 3828 728, 15523 3838 730, 15518 3846 728, 15515 3855 729, 15513 3858 731, 15507 3866 733, 15504 3869 735, 15495 3877 737, 15487 3885 738, 15479 3892 739, 15469 3900 739, 15458 3909 739, 15446 3918 738, 15435 3928 738, 15423 3938 739, 15416 3942 739, 15408 3946 739, 15400 3953 739, 15396 3955 739, 15393 3957 739, 15393 3957 740, 15391 3957 742, 15391 3957 742, 15390 3959 742, 15388 3959 742, 15387 3959 742, 15385 3960 742, 15384 3960 744, 15382 3960 744, 15381 3962 744, 15379 3962 743, 15379 3962 740, 15378 3962 740, 15378 3962 739, 15376 3962 738, 15376 3962 738, 15376 3962 737, 15376 3962 737, 15376 3962 737, 15376 3962 737, 15378 3962 737, 15382 3962 736, 15387 3960 736, 15396 3959 736, 15401 3959 736, 15413 3959 736, 15427 3959 736, 15437 3962 736, 15450 3967 737, 15461 3975 737, 15472 3984 739, 15485 3996 741, 15494 4006 741, 15504 4016 741, 15513 4028 741, 15520 4043 741, 15531 4063 742, 15540 4083 743, 15546 4105 744, 15552 4125 744, 15559 4149 745, 15563 4173 744, 15566 4200 745, 15569 4227 745, 15570 4258 746, 15572 4291 745, 15572 4325 746, 15573 4357 744, 15573 4391 745, 15573 4422 747, 15573 4454 745, 15573 4483 749, 15573 4511 747, 15573 4535 747, 15573 4553 747, 15573 4571 747, 15573 4591 747, 15575 4609 746, 15575 4635 747, 15575 4659 747, 15575 4681 749, 15575 4703 751, 15575 4725 751, 15575 4748 751, 15575 4770 751, 15573 4795 751, 15572 4821 751, 15569 4850 752, 15566 4881 753, 15560 4913 752, 15555 4946 752, 15549 4978 750, 15543 5012 751, 15537 5044 750, 15531 5074 752, 15526 5103 755, 15523 5121 756, 15520 5143 754, 15518 5162 752, 15517 5174 752, 15517 5196 751, 15517 5216 755, 15517 5228 756, 15517 5250 755, 15517 5270 755, 15517 5289 755, 15520 5312 756, 15523 5334 756, 15526 5349 757, 15530 5366 756, 15533 5382 757, 15537 5397 757, 15540 5414 757, 15544 5429 756, 15549 5444 756, 15553 5454 756, 15560 5470 757, 15564 5484 757, 15570 5499 757, 15578 5516 757, 15584 5533 757, 15592 5549 756, 15598 5559 756, 15607 5570 756, 15615 5581 756, 15627 5589 756, 15641 5603 756, 15657 5616 756, 15672 5626 756, 15687 5638 755, 15704 5649 756, 15721 5658 754, 15737 5666 755, 15751 5673 755, 15766 5678 756, 15781 5683 757, 15792 5687 759, 15809 5690 759, 15819 5692 759, 15832 5692 760, 15842 5695 760, 15848 5695 763, 15860 5695 764, 15867 5695 765, 15872 5695 766, 15883 5695 765, 15889 5695 766, 15894 5695 768, 15900 5697 768, 15900 5697 769, 15900 5697 769, 15900 5697 769, 15901 5697 769, 15903 5699 770, 15904 5699 770, 15906 5699 771, 15907 5699 771, 15909 5699 772, 15913 5699 772, 15918 5699 771, 15920 5697 768, 15926 5695 759, 15926 5688 741, 15926 5675 705, 15926 5663 636, 15920 5644 507, 15913 5629 218</trace>
  <trace timeOffset="94533.41" brushRef="#br0" contextRef="#ctx0"> 27083 2603 194, 27083 2603 235, 27083 2603 269, 27083 2603 301, 27083 2603 328, 27076 2522 344, 27082 2498 370, 27086 2484 387, 27092 2471 412, 27097 2464 432, 27100 2459 449, 27106 2453 462, 27109 2450 471, 27112 2447 481, 27115 2444 491, 27115 2444 502, 27119 2442 512, 27126 2442 519, 27131 2442 528, 27141 2442 532, 27147 2442 538, 27157 2442 541, 27167 2442 544, 27177 2446 546, 27191 2452 547, 27205 2461 546, 27220 2471 545, 27233 2486 552, 27242 2505 553, 27249 2527 561, 27254 2555 568, 27254 2587 568, 27254 2620 572, 27251 2658 572, 27241 2696 571, 27232 2735 572, 27222 2775 574, 27210 2814 574, 27202 2852 577, 27194 2888 578, 27190 2921 579, 27185 2949 580, 27182 2977 580, 27180 3002 581, 27180 3026 582, 27180 3052 582, 27180 3077 585, 27179 3101 588, 27179 3125 590, 27177 3150 595, 27176 3173 594, 27173 3195 596, 27171 3212 597, 27170 3230 599, 27168 3242 603, 27167 3256 607, 27167 3275 609, 27167 3288 611, 27167 3306 614, 27167 3323 616, 27171 3338 619, 27176 3352 622, 27180 3367 625, 27188 3380 628, 27193 3388 631, 27200 3401 633, 27206 3409 636, 27212 3417 639, 27222 3427 643, 27228 3435 647, 27233 3442 652, 27239 3446 656, 27245 3449 661, 27248 3450 666, 27252 3454 670, 27256 3454 674, 27262 3454 678, 27273 3454 682, 27288 3454 685, 27297 3450 687, 27310 3442 688, 27319 3430 690, 27325 3413 691, 27333 3394 693, 27339 3379 694, 27340 3360 694, 27340 3342 694, 27340 3323 694, 27333 3302 694, 27325 3283 694, 27311 3270 695, 27296 3260 696, 27279 3251 696, 27267 3246 697, 27251 3244 696, 27233 3244 695, 27220 3244 695, 27203 3244 694, 27188 3248 694, 27176 3259 693, 27161 3271 691, 27148 3286 690, 27138 3303 690, 27131 3320 690, 27122 3339 693, 27116 3360 693, 27111 3384 695, 27106 3410 696, 27102 3438 699, 27097 3467 701, 27092 3499 701, 27086 3529 703, 27082 3560 706, 27079 3592 710, 27076 3624 715, 27073 3656 717, 27070 3687 720, 27068 3718 722, 27068 3749 724, 27068 3781 729, 27068 3813 730, 27068 3846 735, 27068 3880 735, 27068 3914 736, 27070 3950 738, 27073 3984 739, 27076 4021 740, 27077 4056 741, 27080 4091 741, 27083 4125 742, 27085 4159 742, 27086 4192 743, 27087 4225 746, 27089 4260 747, 27090 4293 751, 27092 4328 751, 27094 4359 753, 27094 4391 754, 27096 4421 755, 27097 4451 759, 27097 4483 755, 27099 4515 759, 27099 4546 756, 27100 4574 756, 27102 4601 757, 27102 4630 757, 27103 4655 759, 27103 4681 759, 27103 4705 760, 27103 4723 761, 27103 4740 763, 27103 4752 763, 27103 4766 763, 27102 4782 763, 27100 4795 764, 27097 4811 764, 27094 4828 765, 27090 4838 765, 27085 4855 765, 27077 4870 765, 27068 4884 766, 27056 4902 767, 27047 4913 767, 27037 4924 766, 27022 4931 767, 27009 4939 767, 26995 4945 767, 26980 4949 768, 26963 4952 767, 26951 4954 767, 26931 4955 766, 26911 4955 765, 26888 4955 764, 26860 4952 764, 26834 4946 764, 26811 4939 764, 26791 4931 763, 26771 4924 763, 26756 4919 763, 26743 4913 763, 26730 4907 763, 26720 4902 763, 26707 4893 764, 26697 4889 764, 26690 4880 765, 26683 4872 766, 26678 4865 767, 26672 4857 767, 26671 4853 767, 26669 4850 767, 26669 4850 767, 26667 4848 768, 26667 4848 769, 26667 4846 769, 26667 4845 770, 26667 4843 771, 26667 4841 771, 26667 4841 772, 26667 4834 772, 26667 4826 772, 26667 4821 772, 26667 4816 772, 26667 4816 771, 26667 4814 770, 26667 4814 769, 26667 4812 767, 26667 4811 765, 26667 4809 762, 26667 4809 759, 26667 4807 751, 26667 4807 742, 26667 4805 724, 26671 4800 693, 26675 4792 640, 26684 4780 541, 26693 4764 330, 26703 4748 45</trace>
  <trace timeOffset="100850.766" brushRef="#br0" contextRef="#ctx0"> 16587 5395 113, 16587 5395 150, 16587 5395 187, 16587 5395 229, 16587 5395 272, 16587 5395 316, 16587 5395 358, 16587 5395 396, 16587 5395 429, 16587 5395 456, 16512 5398 479, 16512 5398 500, 16510 5398 515, 16510 5398 528, 16509 5398 538, 16507 5398 545, 16506 5398 552, 16506 5398 558, 16504 5398 564, 16504 5398 573, 16503 5398 580, 16503 5398 587, 16501 5398 595, 16501 5398 602, 16500 5398 611, 16500 5398 621, 16500 5398 629, 16500 5398 639, 16500 5400 649, 16500 5402 657, 16500 5403 668, 16500 5409 679, 16500 5414 689, 16504 5421 700, 16509 5430 710, 16514 5436 719, 16523 5447 726, 16530 5453 733, 16542 5462 738, 16554 5470 744, 16569 5477 749, 16587 5487 754, 16604 5496 759, 16621 5503 761, 16637 5509 765, 16656 5516 766, 16675 5523 769, 16697 5528 771, 16720 5535 773, 16746 5542 777, 16771 5545 778, 16798 5549 779, 16827 5554 780, 16856 5557 781, 16888 5562 781, 16919 5567 783, 16953 5574 783, 16989 5579 784, 17023 5585 784, 17060 5588 783, 17096 5591 784, 17133 5593 784, 17174 5593 785, 17213 5593 786, 17252 5593 787, 17295 5593 786, 17334 5588 787, 17375 5585 789, 17414 5581 789, 17450 5574 789, 17485 5570 789, 17518 5567 790, 17548 5562 790, 17579 5557 793, 17606 5554 793, 17633 5547 794, 17658 5542 794, 17681 5537 795, 17703 5532 795, 17725 5528 798, 17746 5523 799, 17765 5516 799, 17784 5511 800, 17801 5504 798, 17814 5499 799, 17827 5492 801, 17843 5484 802, 17855 5477 803, 17872 5467 804, 17887 5456 803, 17896 5449 804, 17907 5439 805, 17917 5429 806, 17927 5417 809, 17936 5406 809, 17943 5395 809, 17949 5382 810, 17953 5373 811, 17962 5359 811, 17966 5351 813, 17970 5344 812, 17975 5336 813, 17978 5334 812, 17984 5325 811, 17987 5322 811, 17990 5320 812, 17995 5312 812, 17998 5308 812, 18001 5305 812, 18005 5298 812, 18008 5295 812, 18014 5288 813, 18019 5280 814, 18024 5271 814, 18030 5263 815, 18033 5253 817, 18037 5243 817, 18041 5233 818, 18044 5224 820, 18048 5211 816, 18053 5201 819, 18054 5191 815, 18057 5179 815, 18058 5170 816, 18061 5160 817, 18061 5155 818, 18063 5145 819, 18063 5138 821, 18063 5126 822, 18063 5114 825, 18063 5101 825, 18063 5081 826, 18063 5063 827, 18060 5045 828, 18057 5027 828, 18054 5010 829, 18051 4998 830, 18046 4979 831, 18043 4969 832, 18040 4957 833, 18037 4945 833, 18035 4934 834, 18033 4924 834, 18031 4919 834, 18031 4914 835, 18030 4908 836, 18028 4904 836, 18027 4899 837, 18025 4895 836, 18024 4889 836, 18022 4884 835, 18021 4878 836, 18021 4873 837, 18019 4867 837, 18018 4863 837, 18015 4858 835, 18015 4853 835, 18015 4853 835, 18015 4853 834, 18015 4853 834, 18015 4850 834, 18015 4850 833, 18015 4848 833, 18014 4846 833, 18014 4845 833, 18011 4838 832, 18010 4834 832, 18008 4829 832, 18005 4821 833, 18004 4816 834, 18002 4811 835, 17998 4800 835, 17996 4796 835, 17995 4792 835, 17990 4782 835, 17989 4778 835, 17985 4773 836, 17984 4770 836, 17981 4766 835, 17979 4763 835, 17978 4758 834, 17976 4755 833, 17976 4755 832, 17975 4753 830, 17975 4753 827, 17975 4752 825, 17973 4752 821, 17973 4750 819, 17972 4750 815, 17972 4749 811, 17972 4749 805, 17972 4748 797, 17970 4748 787, 17970 4746 776, 17970 4746 764, 17969 4745 748, 17966 4740 727, 17964 4734 695, 17959 4725 652, 17953 4717 589, 17949 4708 501, 17940 4694 378, 17934 4686 211</trace>
  <trace timeOffset="102530.87" brushRef="#br0" contextRef="#ctx0"> 17808 4550 405, 17808 4550 437, 17808 4550 477, 17808 4550 518, 17808 4550 550, 17808 4550 576, 17765 4471 592, 17756 4458 609, 17745 4446 624, 17727 4432 639, 17710 4421 652, 17690 4410 663, 17665 4403 671, 17636 4395 676, 17603 4389 679, 17565 4386 682, 17525 4383 684, 17483 4380 686, 17437 4379 689, 17392 4377 693, 17345 4374 697, 17297 4371 704, 17246 4368 711, 17196 4362 718, 17146 4357 727, 17097 4352 734, 17049 4345 742, 17003 4342 752, 16963 4339 759, 16925 4337 764, 16891 4337 768, 16862 4337 769, 16834 4337 770, 16808 4339 772, 16783 4347 771, 16759 4355 771, 16734 4365 770, 16708 4375 767, 16685 4389 766, 16659 4403 766, 16632 4417 766, 16603 4432 768, 16572 4446 768, 16542 4463 770, 16510 4478 773, 16477 4495 773, 16443 4511 777, 16410 4526 774, 16378 4539 775, 16348 4552 775, 16321 4561 776, 16298 4568 778, 16280 4574 780, 16267 4579 781, 16258 4582 782, 16250 4585 784, 16243 4589 784, 16237 4593 786, 16231 4600 786, 16223 4606 786, 16214 4617 786, 16206 4630 785, 16194 4645 785, 16183 4661 786, 16175 4678 787, 16166 4696 789, 16155 4716 789, 16146 4737 789, 16137 4758 790, 16127 4780 792, 16118 4800 793, 16111 4821 796, 16105 4843 798, 16098 4865 800, 16094 4880 801, 16091 4895 802, 16089 4907 802, 16088 4919 803, 16088 4939 803, 16088 4959 804, 16088 4983 805, 16089 5004 806, 16094 5025 806, 16100 5045 806, 16107 5064 806, 16114 5084 808, 16121 5106 809, 16130 5125 811, 16138 5145 816, 16147 5163 815, 16156 5182 818, 16166 5199 816, 16175 5216 817, 16183 5230 818, 16194 5243 819, 16206 5259 820, 16218 5274 820, 16232 5289 821, 16246 5305 822, 16261 5322 823, 16277 5339 825, 16296 5356 825, 16314 5371 825, 16334 5388 826, 16355 5404 827, 16376 5421 827, 16396 5436 828, 16418 5452 828, 16439 5467 828, 16460 5484 828, 16480 5499 829, 16501 5513 828, 16520 5528 828, 16539 5542 828, 16558 5557 827, 16577 5570 828, 16597 5584 828, 16614 5597 829, 16633 5609 830, 16649 5620 830, 16666 5631 832, 16683 5639 832, 16700 5649 833, 16718 5658 835, 16737 5666 834, 16759 5675 836, 16782 5683 836, 16805 5690 837, 16828 5695 838, 16853 5702 839, 16879 5707 840, 16905 5709 840, 16932 5712 841, 16961 5712 841, 16991 5712 843, 17022 5712 844, 17052 5712 844, 17083 5712 846, 17113 5707 846, 17142 5704 846, 17172 5699 847, 17201 5695 847, 17230 5692 847, 17259 5687 847, 17285 5683 847, 17313 5680 847, 17339 5678 847, 17365 5678 848, 17392 5675 849, 17421 5670 850, 17450 5666 852, 17480 5658 853, 17511 5650 854, 17541 5643 855, 17571 5634 858, 17602 5626 858, 17632 5617 859, 17662 5609 859, 17691 5600 859, 17717 5593 859, 17741 5585 858, 17762 5577 858, 17778 5574 858, 17794 5569 858, 17810 5566 859, 17826 5559 859, 17846 5552 859, 17866 5545 860, 17884 5533 860, 17904 5525 861, 17924 5513 861, 17946 5503 862, 17967 5489 862, 17989 5476 862, 18011 5460 862, 18034 5445 862, 18057 5430 863, 18079 5414 864, 18101 5397 866, 18124 5378 866, 18147 5363 866, 18167 5346 865, 18187 5334 865, 18204 5320 864, 18219 5308 866, 18232 5298 866, 18242 5289 866, 18251 5280 867, 18258 5274 868, 18265 5266 868, 18275 5254 868, 18280 5248 869, 18290 5235 869, 18297 5223 869, 18306 5208 865, 18316 5187 867, 18326 5170 864, 18336 5150 865, 18343 5133 866, 18353 5114 866, 18361 5098 866, 18365 5086 866, 18371 5072 867, 18374 5059 869, 18377 5049 871, 18381 5032 872, 18384 5022 872, 18384 5010 873, 18385 4998 874, 18385 4984 875, 18385 4971 877, 18385 4959 875, 18385 4940 876, 18381 4924 877, 18374 4902 879, 18369 4889 880, 18364 4875 880, 18358 4860 879, 18349 4846 880, 18342 4833 880, 18336 4821 881, 18329 4807 883, 18326 4797 883, 18318 4783 883, 18313 4768 883, 18309 4760 883, 18303 4745 883, 18297 4731 883, 18294 4721 884, 18286 4706 884, 18278 4693 885, 18270 4679 885, 18257 4661 886, 18244 4646 885, 18232 4630 887, 18219 4616 888, 18206 4601 889, 18190 4588 892, 18176 4574 894, 18160 4561 896, 18145 4547 893, 18129 4534 895, 18115 4521 892, 18104 4512 895, 18093 4504 897, 18082 4495 898, 18069 4485 899, 18057 4475 898, 18044 4467 898, 18037 4463 898, 18030 4456 897, 18021 4450 897, 18012 4443 897, 18004 4437 897, 17996 4432 898, 17987 4426 898, 17979 4421 899, 17970 4417 899, 17962 4412 900, 17947 4406 900, 17933 4400 900, 17914 4392 899, 17896 4386 900, 17878 4380 899, 17858 4374 900, 17837 4368 899, 17814 4362 900, 17788 4356 900, 17761 4350 901, 17730 4345 901, 17700 4341 902, 17668 4337 901, 17636 4333 901, 17605 4330 900, 17573 4328 899, 17542 4328 898, 17513 4328 897, 17488 4328 897, 17467 4328 897, 17450 4328 896, 17431 4328 896, 17414 4330 895, 17396 4332 893, 17378 4335 891, 17362 4339 888, 17343 4345 886, 17322 4352 883, 17302 4357 876, 17289 4362 865, 17271 4365 842, 17246 4365 795, 17217 4362 673, 17177 4350 358, 17131 4333 23</trace>
  <trace timeOffset="140672.05" brushRef="#br0" contextRef="#ctx0"> 17000 12299 103, 17000 12299 128, 17000 12299 151, 17000 12299 174, 17000 12299 198, 17000 12299 221, 17000 12299 245, 17000 12299 269, 17000 12299 293, 17000 12299 313, 16993 12254 331, 16993 12254 348, 16991 12247 363, 16991 12242 379, 16990 12237 396, 16990 12233 411, 16990 12233 432, 16989 12230 451, 16989 12230 472, 16987 12225 492, 16986 12218 511, 16983 12214 529, 16983 12209 543, 16983 12209 556, 16982 12204 565, 16980 12198 574, 16979 12194 579, 16979 12189 585, 16979 12189 590, 16977 12189 594, 16977 12184 600, 16977 12177 606, 16977 12172 611, 16977 12167 615, 16977 12167 619, 16977 12165 622, 16977 12165 623, 16977 12164 625, 16977 12162 627, 16977 12161 629, 16977 12161 632, 16977 12160 634, 16977 12158 635, 16977 12157 636, 16977 12155 639, 16977 12155 641, 16977 12154 646, 16977 12154 649, 16977 12152 651, 16977 12152 654, 16977 12150 654, 16977 12150 656, 16977 12149 658, 16977 12149 660, 16977 12147 660, 16979 12147 663, 16979 12147 661, 16979 12146 663, 16979 12146 664, 16979 12146 665, 16979 12146 667, 16979 12146 668, 16979 12146 670, 16979 12146 671, 16979 12146 672, 16980 12144 672, 16980 12144 672, 16980 12144 673, 16980 12144 674, 16980 12144 675, 16980 12144 676, 16980 12144 678, 16982 12147 678, 16986 12160 679, 16989 12176 680, 16993 12198 683, 16994 12221 687, 16997 12242 690, 16999 12264 691, 17002 12282 693, 17003 12304 691, 17006 12325 693, 17011 12348 693, 17016 12373 693, 17023 12402 693, 17031 12434 693, 17039 12469 695, 17049 12504 693, 17058 12540 695, 17067 12576 693, 17077 12612 690, 17083 12648 690, 17088 12686 688, 17093 12726 689, 17096 12770 687, 17097 12814 687, 17097 12858 687, 17097 12901 686, 17097 12944 685, 17097 12986 686, 17097 13026 685, 17096 13062 686, 17093 13097 689, 17091 13130 685, 17090 13158 687, 17090 13184 685, 17090 13208 685, 17090 13231 686, 17090 13246 686, 17090 13263 687, 17093 13280 686, 17094 13297 687, 17099 13319 687, 17102 13341 687, 17105 13361 688, 17108 13384 688, 17111 13408 688, 17114 13433 689, 17116 13459 689, 17119 13486 689, 17122 13513 688, 17123 13542 688, 17126 13572 687, 17129 13604 688, 17132 13636 687, 17135 13668 688, 17139 13700 688, 17142 13732 689, 17145 13762 693, 17146 13793 693, 17149 13827 695, 17151 13858 694, 17152 13889 693, 17154 13918 693, 17155 13946 693, 17156 13975 694, 17158 14004 695, 17159 14033 697, 17159 14062 698, 17161 14093 699, 17164 14122 699, 17165 14150 700, 17169 14178 700, 17172 14207 701, 17175 14234 700, 17178 14261 700, 17181 14289 699, 17182 14316 700, 17185 14345 699, 17188 14375 698, 17190 14404 704, 17193 14434 705, 17194 14466 711, 17196 14495 714, 17200 14526 714, 17201 14555 716, 17203 14583 716, 17205 14608 716, 17207 14634 717, 17208 14659 717, 17210 14683 718, 17211 14705 719, 17213 14720 719, 17216 14739 719, 17217 14751 720, 17217 14764 720, 17219 14777 720, 17220 14789 721, 17220 14801 721, 17220 14807 722, 17222 14819 723, 17222 14826 723, 17222 14836 723, 17222 14848 723, 17223 14861 723, 17223 14872 724, 17225 14883 726, 17225 14896 726, 17225 14901 727, 17226 14908 727, 17226 14912 727, 17226 14918 726, 17226 14923 726, 17228 14929 727, 17228 14929 727, 17228 14929 727, 17228 14929 726, 17228 14930 726, 17230 14932 727, 17230 14933 728, 17230 14936 728, 17230 14936 727, 17231 14938 727, 17231 14938 726, 17233 14938 724, 17240 14938 724, 17252 14938 726, 17268 14938 726, 17287 14933 726, 17307 14926 727, 17325 14916 727, 17343 14904 727, 17363 14892 727, 17385 14879 726, 17405 14867 726, 17428 14853 726, 17451 14841 726, 17476 14832 726, 17499 14821 726, 17525 14814 726, 17553 14807 726, 17580 14801 726, 17607 14798 726, 17635 14795 728, 17664 14792 728, 17693 14789 728, 17723 14787 728, 17755 14786 726, 17787 14784 727, 17820 14784 728, 17855 14782 728, 17891 14779 729, 17928 14775 729, 17966 14769 727, 18004 14765 727, 18041 14759 727, 18080 14754 728, 18116 14749 729, 18154 14744 730, 18193 14740 730, 18233 14739 731, 18272 14737 731, 18312 14737 732, 18353 14737 732, 18392 14737 732, 18432 14737 732, 18471 14737 731, 18510 14737 732, 18549 14737 732, 18586 14737 730, 18625 14737 730, 18661 14737 730, 18696 14737 730, 18731 14737 734, 18766 14737 735, 18799 14737 734, 18832 14734 735, 18865 14732 734, 18900 14729 734, 18933 14727 736, 18965 14725 736, 18997 14725 735, 19029 14725 736, 19059 14725 734, 19088 14725 735, 19115 14725 736, 19141 14725 737, 19165 14725 738, 19189 14729 738, 19211 14732 739, 19232 14737 739, 19248 14739 739, 19266 14740 739, 19282 14744 740, 19294 14744 740, 19311 14747 741, 19322 14749 741, 19331 14750 740, 19341 14751 741, 19345 14752 740, 19355 14754 740, 19360 14757 740, 19364 14757 740, 19368 14757 743, 19368 14757 744, 19368 14757 745, 19368 14757 746, 19370 14757 746, 19371 14759 747, 19373 14759 750, 19374 14759 752, 19376 14759 754, 19377 14759 756, 19379 14759 754, 19386 14759 756, 19390 14759 759, 19394 14759 760, 19399 14757 763, 19402 14754 766, 19405 14751 767, 19408 14749 769, 19412 14742 771, 19414 14737 774, 19417 14729 777, 19422 14720 780, 19423 14711 782, 19426 14701 783, 19428 14689 784, 19431 14672 786, 19432 14655 786, 19434 14633 789, 19434 14612 792, 19434 14587 792, 19434 14561 795, 19434 14533 792, 19432 14500 792, 19429 14468 787, 19423 14431 787, 19419 14394 790, 19411 14355 792, 19405 14316 793, 19399 14273 794, 19393 14231 795, 19389 14188 794, 19386 14147 796, 19383 14109 797, 19379 14073 799, 19376 14036 801, 19374 14001 804, 19371 13968 806, 19368 13935 809, 19365 13901 813, 19361 13868 814, 19358 13832 818, 19351 13793 818, 19345 13754 818, 19338 13715 819, 19329 13672 819, 19322 13629 819, 19312 13585 819, 19305 13543 819, 19297 13501 818, 19292 13459 820, 19285 13423 819, 19280 13387 820, 19276 13354 819, 19273 13324 819, 19269 13297 819, 19266 13271 820, 19263 13247 820, 19257 13225 822, 19254 13200 825, 19251 13178 825, 19247 13154 829, 19244 13128 827, 19240 13101 826, 19235 13075 827, 19228 13046 826, 19224 13014 827, 19218 12980 826, 19212 12944 826, 19206 12908 825, 19199 12871 825, 19195 12836 825, 19191 12804 825, 19188 12775 825, 19185 12746 825, 19182 12719 825, 19179 12697 825, 19175 12674 825, 19173 12659 826, 19168 12642 826, 19165 12625 826, 19160 12610 826, 19154 12591 827, 19150 12571 826, 19144 12550 825, 19137 12530 828, 19133 12510 826, 19127 12489 829, 19123 12468 829, 19117 12446 828, 19114 12431 827, 19111 12414 827, 19107 12395 827, 19105 12375 825, 19104 12355 826, 19104 12336 825, 19103 12323 826, 19103 12308 827, 19101 12293 828, 19100 12279 828, 19100 12266 829, 19098 12254 829, 19097 12242 830, 19094 12228 829, 19092 12211 829, 19089 12198 829, 19088 12181 829, 19085 12164 830, 19083 12154 830, 19082 12134 830, 19078 12114 830, 19078 12100 828, 19077 12078 829, 19077 12064 828, 19077 12051 829, 19077 12037 828, 19075 12022 829, 19075 12010 828, 19075 12005 828, 19075 11998 828, 19075 11998 829, 19075 11997 829, 19075 11997 830, 19075 11996 831, 19075 11990 831, 19075 11983 831, 19074 11978 831, 19074 11973 830, 19074 11973 830, 19072 11971 830, 19072 11971 831, 19072 11970 831, 19071 11968 832, 19071 11967 832, 19071 11965 831, 19069 11964 831, 19069 11962 832, 19068 11961 832, 19068 11960 833, 19065 11955 833, 19062 11950 833, 19059 11947 832, 19053 11941 832, 19050 11938 832, 19040 11933 831, 19027 11928 831, 19017 11925 830, 19001 11921 828, 18984 11916 827, 18965 11914 827, 18940 11911 827, 18917 11909 829, 18894 11909 828, 18872 11909 828, 18848 11909 828, 18823 11909 828, 18797 11909 828, 18771 11909 830, 18744 11909 830, 18719 11909 829, 18690 11911 829, 18663 11913 828, 18632 11914 828, 18602 11916 827, 18572 11916 827, 18540 11921 826, 18508 11921 826, 18475 11925 828, 18440 11926 828, 18404 11928 828, 18368 11928 828, 18330 11929 827, 18293 11929 827, 18255 11929 827, 18219 11929 827, 18184 11929 827, 18151 11930 826, 18118 11930 825, 18084 11933 825, 18053 11933 825, 18021 11935 825, 17989 11936 826, 17959 11940 826, 17928 11941 826, 17898 11943 825, 17869 11944 826, 17842 11946 826, 17816 11946 828, 17797 11947 829, 17776 11947 828, 17755 11947 828, 17735 11947 827, 17714 11947 827, 17696 11947 827, 17681 11947 827, 17667 11947 827, 17647 11947 826, 17635 11947 825, 17621 11947 825, 17609 11947 825, 17603 11947 825, 17589 11947 825, 17577 11947 825, 17567 11947 825, 17554 11948 825, 17544 11950 825, 17532 11951 825, 17519 11953 820, 17509 11955 820, 17496 11956 819, 17485 11958 820, 17474 11958 822, 17462 11960 822, 17456 11960 821, 17444 11961 821, 17437 11961 821, 17431 11961 822, 17419 11961 825, 17414 11961 825, 17407 11961 825, 17401 11961 825, 17395 11961 823, 17389 11961 823, 17383 11961 822, 17378 11961 822, 17378 11961 822, 17376 11961 822, 17370 11961 822, 17365 11961 822, 17359 11961 822, 17353 11961 823, 17346 11961 825, 17340 11961 825, 17334 11961 825, 17322 11961 822, 17316 11961 820, 17310 11961 820, 17299 11961 818, 17294 11961 819, 17287 11961 819, 17276 11961 819, 17272 11961 820, 17266 11961 821, 17262 11961 819, 17262 11961 820, 17260 11961 820, 17260 11961 820, 17259 11961 823, 17256 11962 823, 17255 11962 823, 17253 11962 823, 17252 11962 822, 17250 11962 823, 17249 11962 822, 17248 11962 822, 17246 11962 823, 17245 11962 823, 17243 11962 825, 17242 11962 825, 17240 11962 825, 17239 11962 825, 17237 11962 825, 17236 11962 825, 17234 11962 825, 17233 11962 826, 17231 11962 826, 17230 11962 826, 17228 11962 825, 17226 11962 825, 17225 11962 826, 17223 11962 826, 17222 11962 827, 17222 11962 828, 17220 11962 828, 17220 11962 828, 17219 11962 828, 17219 11962 828, 17217 11962 828, 17217 11962 828, 17216 11962 829, 17216 11962 828, 17214 11962 828, 17214 11962 827, 17213 11962 829, 17211 11962 830, 17210 11962 830, 17208 11962 829, 17207 11962 828, 17205 11962 827, 17204 11962 828, 17203 11962 828, 17201 11962 827, 17200 11962 827, 17198 11962 826, 17196 11962 826, 17194 11962 825, 17193 11962 825, 17191 11962 823, 17190 11962 822, 17188 11962 822, 17187 11962 821, 17181 11962 821, 17175 11962 821, 17171 11962 820, 17159 11964 820, 17155 11965 821, 17149 11967 821, 17139 11968 823, 17133 11970 823, 17128 11970 823, 17123 11971 822, 17123 11971 822, 17122 11971 821, 17122 11971 820, 17120 11971 820, 17119 11973 819, 17117 11973 820, 17116 11973 822, 17114 11973 822, 17113 11975 822, 17107 11976 822, 17100 11976 821, 17096 11978 821, 17091 11979 821, 17091 11979 821, 17090 11979 821, 17090 11979 820, 17088 11979 818, 17087 11980 818, 17085 11980 819, 17084 11980 819, 17083 11980 820, 17081 11980 820, 17080 11982 819, 17078 11982 818, 17077 11982 818, 17074 11983 817, 17073 11983 817, 17070 11988 815, 17067 11993 813, 17064 12005 811, 17062 12022 809, 17062 12043 808, 17062 12071 808, 17068 12100 807, 17074 12128 807, 17083 12157 806, 17090 12185 805, 17097 12213 804, 17105 12240 804, 17113 12264 803, 17120 12289 803, 17126 12311 801, 17132 12333 801, 17135 12354 795, 17139 12371 785, 17142 12388 766, 17142 12410 736, 17143 12434 693, 17145 12465 623, 17145 12493 526, 17149 12523 392, 17155 12552 194</trace>
  <trace timeOffset="142899.17" brushRef="#br0" contextRef="#ctx0"> 20059 13754 220, 20059 13754 282, 20059 13754 348, 20059 13754 410, 20059 13754 463, 20059 13754 509, 20059 13754 546, 20059 13754 575, 20059 13754 598, 20059 13754 617, 20035 13734 631, 20033 13734 640, 20028 13734 645, 20022 13734 647, 20013 13741 648, 20005 13754 647, 20000 13774 647, 19997 13801 649, 19997 13834 647, 19997 13871 649, 19999 13914 648, 20006 13962 646, 20015 14016 647, 20025 14070 645, 20035 14127 645, 20044 14183 645, 20054 14237 647, 20061 14284 649, 20068 14321 652, 20071 14350 653, 20074 14371 655, 20077 14383 656, 20077 14387 658, 20078 14393 661, 20078 14393 665, 20078 14393 673, 20078 14393 684, 20078 14393 697, 20077 14393 713, 20068 14379 727, 20055 14355 738, 20038 14318 747, 20022 14275 753, 20005 14225 757, 19990 14166 759, 19976 14105 761, 19964 14041 759, 19954 13975 759, 19948 13912 760, 19945 13850 759, 19945 13791 760, 19945 13734 760, 19945 13682 761, 19950 13631 765, 19956 13585 768, 19962 13542 774, 19970 13504 777, 19977 13471 784, 19984 13442 785, 19994 13416 786, 20003 13396 786, 20010 13383 783, 20016 13375 781, 20026 13372 777, 20038 13372 775, 20056 13376 773, 20081 13390 771, 20100 13408 769, 20120 13430 768, 20136 13455 765, 20153 13481 762, 20167 13508 761, 20178 13536 760, 20188 13565 759, 20196 13590 759, 20200 13609 759, 20204 13629 759, 20204 13646 759, 20204 13662 759, 20204 13684 757, 20196 13702 759, 20184 13722 759, 20170 13739 759, 20153 13757 757, 20133 13774 757, 20114 13791 759, 20094 13805 754, 20077 13818 755, 20065 13827 750, 20055 13837 748, 20048 13841 746, 20045 13844 740, 20042 13847 731, 20042 13847 714, 20041 13847 689, 20041 13847 653, 20041 13849 601, 20041 13850 517, 20041 13856 396, 20042 13861 186</trace>
  <trace timeOffset="143374.2" brushRef="#br0" contextRef="#ctx0"> 20379 14021 434, 20379 14021 451, 20379 14021 472, 20379 14021 493, 20379 14021 511, 20379 14021 518, 20379 14021 522, 20379 14021 523, 20379 14021 524, 20340 14110 525, 20343 14142 528, 20349 14173 531, 20357 14205 538, 20363 14235 545, 20370 14264 555, 20376 14289 565, 20382 14313 574, 20389 14329 579, 20393 14343 585, 20396 14352 586, 20398 14355 588, 20401 14359 590, 20401 14359 592, 20401 14359 595, 20401 14359 598, 20408 14359 604, 20419 14359 612, 20433 14350 619, 20448 14337 628, 20458 14318 637, 20467 14299 646, 20473 14279 655, 20480 14258 663, 20483 14241 671, 20484 14223 677, 20486 14205 683, 20486 14185 691, 20486 14163 699, 20480 14142 706, 20472 14125 714, 20466 14114 717, 20457 14103 719, 20451 14097 721, 20447 14094 722, 20443 14093 723, 20443 14093 723, 20437 14093 720, 20433 14093 716, 20425 14094 710, 20418 14098 699, 20412 14109 687, 20408 14125 667, 20407 14134 637, 20405 14151 580, 20405 14168 492, 20405 14180 343, 20412 14197 86</trace>
  <trace timeOffset="143954.23" brushRef="#br0" contextRef="#ctx0"> 20687 14090 295, 20687 14090 319, 20687 14090 351, 20687 14090 389, 20687 14195 427, 20687 14223 458, 20687 14252 484, 20687 14279 512, 20687 14304 535, 20687 14321 557, 20687 14337 575, 20687 14347 589, 20690 14352 598, 20693 14359 603, 20696 14362 608, 20698 14364 611, 20701 14367 615, 20701 14367 620, 20706 14367 627, 20715 14367 633, 20724 14362 641, 20736 14354 647, 20746 14345 654, 20755 14333 663, 20762 14320 673, 20769 14308 681, 20774 14299 691, 20777 14289 699, 20782 14279 708, 20785 14269 714, 20788 14259 719, 20791 14247 723, 20792 14237 727, 20794 14226 732, 20797 14215 738, 20798 14205 742, 20800 14195 747, 20800 14190 751, 20801 14185 752, 20801 14185 754, 20801 14183 754, 20801 14183 754, 20803 14183 755, 20807 14183 755, 20817 14183 754, 20827 14192 755, 20841 14205 753, 20853 14222 754, 20865 14240 755, 20878 14257 754, 20888 14273 754, 20895 14284 754, 20904 14294 752, 20909 14301 752, 20912 14304 751, 20915 14308 749, 20920 14308 748, 20924 14309 746, 20934 14309 747, 20946 14309 748, 20955 14299 749, 20967 14284 750, 20976 14269 752, 20982 14250 752, 20988 14229 754, 20993 14207 755, 20995 14183 756, 20996 14158 757, 20996 14134 759, 20996 14109 761, 20993 14087 763, 20985 14067 766, 20979 14053 768, 20972 14041 769, 20967 14033 769, 20964 14029 768, 20963 14026 767, 20963 14026 763, 20963 14026 760, 20963 14026 751, 20963 14028 733, 20963 14040 701, 20964 14052 634, 20969 14068 515, 20973 14077 278, 20980 14085 0</trace>
  <trace timeOffset="144338.25" brushRef="#br0" contextRef="#ctx0"> 21263 14134 529, 21263 14134 568, 21263 14134 604, 21263 14134 633, 21263 14134 652, 21263 14134 665, 21263 14134 674, 21263 14134 681, 21263 14134 688, 21219 14053 694, 21210 14030 700, 21202 14009 706, 21196 13992 713, 21189 13979 720, 21184 13970 730, 21181 13965 737, 21175 13958 744, 21171 13955 750, 21169 13951 753, 21161 13951 755, 21152 13953 755, 21141 13965 755, 21129 13982 753, 21119 14004 753, 21111 14030 750, 21103 14058 750, 21098 14088 749, 21093 14117 750, 21092 14146 750, 21090 14171 749, 21090 14195 748, 21090 14217 748, 21093 14239 747, 21100 14257 746, 21108 14273 743, 21119 14287 741, 21131 14297 736, 21140 14304 727, 21152 14311 709, 21161 14316 677, 21171 14316 623, 21189 14316 545, 21202 14314 442, 21222 14304 312, 21238 14291 155</trace>
  <trace timeOffset="144638.27" brushRef="#br0" contextRef="#ctx0"> 21314 14018 396, 21314 14018 457, 21314 14018 504, 21314 14018 539, 21314 14018 561, 21314 14018 577, 21314 14018 590, 21314 14018 599, 21314 14018 606, 21314 14018 609, 21354 14035 610, 21366 14046 609, 21377 14055 607, 21383 14061 606, 21394 14070 603, 21400 14077 603, 21403 14080 602, 21407 14090 600, 21408 14094 598, 21410 14098 598, 21410 14108 600, 21410 14112 606, 21410 14120 614, 21406 14127 627, 21403 14130 646, 21400 14134 670, 21400 14134 697, 21398 14134 724, 21398 14134 747, 21397 14134 764, 21394 14134 777, 21392 14129 789, 21391 14115 795, 21391 14094 799, 21392 14071 801, 21400 14045 803, 21408 14018 802, 21418 13994 802, 21426 13972 798, 21434 13953 789, 21440 13939 772, 21449 13926 742, 21455 13912 687, 21459 13901 586, 21463 13893 421, 21465 13880 126</trace>
  <trace timeOffset="145690.33" brushRef="#br0" contextRef="#ctx0"> 21845 13621 477, 21845 13621 504, 21845 13621 526, 21845 13621 542, 21845 13621 552, 21845 13621 557, 21845 13621 561, 21845 13621 563, 21849 13736 568, 21855 13779 571, 21861 13825 572, 21865 13868 574, 21872 13912 575, 21877 13953 578, 21881 13989 588, 21885 14021 602, 21888 14041 624, 21890 14053 649, 21891 14059 675, 21891 14059 697, 21891 14059 716, 21891 14059 734, 21891 14061 748, 21893 14062 760, 21893 14064 769, 21893 14065 775, 21893 14067 780, 21894 14068 781, 21894 14068 782, 21894 14070 781, 21894 14070 780, 21896 14071 780, 21896 14071 779, 21896 14073 779, 21896 14073 777, 21897 14075 776, 21897 14075 777, 21897 14076 780, 21897 14076 783, 21897 14076 789, 21899 14077 793, 21899 14077 799, 21899 14077 805, 21899 14076 811, 21899 14064 815, 21893 14048 818, 21885 14029 820, 21878 14011 822, 21868 13994 822, 21861 13979 825, 21852 13962 825, 21843 13943 827, 21835 13926 828, 21828 13906 830, 21820 13884 830, 21814 13862 830, 21812 13837 833, 21809 13810 830, 21809 13783 831, 21809 13756 828, 21814 13732 827, 21820 13715 826, 21826 13701 826, 21832 13694 825, 21838 13687 821, 21846 13682 818, 21855 13679 816, 21868 13679 813, 21883 13679 814, 21900 13684 812, 21916 13695 811, 21930 13710 810, 21945 13730 807, 21956 13751 808, 21969 13776 804, 21978 13801 806, 21987 13827 802, 21995 13854 802, 22002 13879 802, 22007 13901 802, 22008 13918 803, 22011 13933 803, 22011 13946 804, 22011 13951 805, 22013 13958 807, 22013 13958 808, 22013 13958 808, 22013 13958 808, 22013 13958 807, 22013 13958 806, 22013 13958 804, 22013 13948 805, 22008 13927 804, 22004 13896 805, 22001 13856 807, 22000 13812 805, 22000 13766 807, 22000 13719 806, 22005 13672 806, 22013 13629 807, 22022 13589 806, 22031 13554 807, 22042 13522 806, 22050 13496 807, 22062 13476 808, 22068 13459 808, 22075 13447 807, 22079 13438 806, 22086 13430 803, 22091 13425 803, 22094 13421 803, 22097 13418 803, 22102 13418 803, 22115 13418 802, 22131 13423 802, 22153 13435 801, 22170 13452 801, 22189 13476 802, 22204 13505 803, 22218 13540 803, 22230 13580 804, 22240 13624 805, 22248 13671 806, 22254 13719 809, 22260 13766 808, 22267 13812 811, 22270 13854 810, 22273 13891 810, 22276 13921 813, 22277 13943 813, 22277 13955 814, 22279 13960 814, 22279 13960 812, 22279 13960 811, 22279 13960 808, 22279 13962 805, 22280 13963 799, 22280 13965 786, 22280 13967 770, 22280 13968 747, 22280 13970 712, 22280 13971 656, 22280 13972 570, 22280 13975 446, 22280 13975 262, 22282 13975 3</trace>
  <trace timeOffset="146058.36" brushRef="#br0" contextRef="#ctx0"> 22458 13812 370, 22458 13812 429, 22458 13812 484, 22458 13812 530, 22458 13812 556, 22458 13812 564, 22458 13812 567, 22458 13812 568, 22456 13896 569, 22454 13921 571, 22454 13948 577, 22454 13975 583, 22454 13997 591, 22454 14016 597, 22454 14030 603, 22455 14041 608, 22459 14047 612, 22465 14055 614, 22468 14056 614, 22476 14058 614, 22487 14058 616, 22500 14056 616, 22519 14048 616, 22533 14036 618, 22548 14025 618, 22559 14009 621, 22571 13991 624, 22578 13971 627, 22582 13951 631, 22585 13929 635, 22585 13904 638, 22585 13880 642, 22582 13854 647, 22575 13830 649, 22564 13808 654, 22555 13791 655, 22546 13779 656, 22538 13772 655, 22533 13769 653, 22526 13768 647, 22519 13769 635, 22510 13781 616, 22500 13800 580, 22493 13820 516, 22490 13846 415, 22488 13864 215</trace>
  <trace timeOffset="146690.39" brushRef="#br0" contextRef="#ctx0"> 22932 13734 524, 22932 13734 544, 22932 13734 571, 22932 13734 601, 22932 13734 633, 22932 13734 660, 22932 13734 677, 22932 13734 689, 22850 13712 694, 22837 13721 696, 22824 13734 697, 22813 13751 697, 22805 13769 700, 22798 13789 697, 22793 13808 699, 22789 13825 696, 22787 13842 694, 22786 13861 693, 22786 13880 690, 22786 13908 689, 22786 13931 686, 22789 13955 687, 22793 13979 685, 22799 13999 684, 22804 14014 682, 22808 14028 679, 22813 14035 675, 22821 14041 673, 22827 14047 670, 22835 14047 667, 22850 14047 666, 22863 14041 665, 22880 14026 666, 22896 14004 667, 22912 13979 668, 22925 13948 669, 22941 13914 672, 22953 13874 677, 22967 13834 677, 22977 13791 681, 22987 13750 681, 22997 13710 682, 23003 13675 684, 23007 13643 686, 23010 13621 688, 23012 13600 693, 23012 13578 699, 23012 13565 702, 23012 13543 708, 23010 13527 712, 23007 13516 716, 23003 13500 721, 23000 13491 727, 22997 13481 735, 22992 13472 745, 22990 13467 754, 22989 13464 762, 22989 13464 769, 22989 13462 776, 22989 13462 784, 22989 13462 793, 22987 13462 797, 22986 13459 801, 22981 13459 803, 22977 13466 804, 22970 13481 805, 22963 13503 805, 22958 13530 805, 22955 13560 804, 22955 13595 804, 22955 13631 803, 22955 13671 804, 22955 13712 805, 22957 13750 802, 22963 13788 802, 22971 13822 799, 22980 13854 796, 22989 13884 795, 23000 13911 790, 23012 13931 780, 23023 13951 768, 23033 13963 752, 23045 13975 729, 23052 13980 699, 23062 13984 657, 23072 13987 599, 23077 13989 515, 23088 13989 405, 23097 13987 231</trace>
  <trace timeOffset="147089.4" brushRef="#br0" contextRef="#ctx0"> 23188 13948 278, 23188 13948 294, 23188 13948 319, 23188 13948 349, 23188 13948 375, 23188 13948 397, 23188 13948 419, 23188 13948 446, 23188 13948 475, 23266 13894 510, 23281 13874 542, 23295 13851 567, 23309 13827 588, 23321 13801 598, 23333 13776 608, 23340 13751 614, 23346 13729 620, 23349 13710 627, 23350 13692 634, 23350 13671 641, 23350 13648 649, 23344 13621 657, 23335 13597 667, 23330 13582 676, 23321 13568 685, 23315 13560 697, 23312 13557 710, 23304 13554 722, 23294 13554 732, 23282 13560 736, 23266 13572 737, 23256 13590 736, 23246 13612 735, 23238 13641 734, 23232 13670 733, 23227 13700 732, 23226 13733 731, 23224 13764 733, 23224 13798 728, 23224 13830 730, 23226 13861 727, 23232 13889 726, 23240 13915 726, 23250 13938 721, 23262 13958 717, 23276 13977 709, 23291 13994 699, 23307 14008 686, 23323 14018 671, 23340 14026 654, 23353 14030 635, 23369 14033 606, 23385 14033 557, 23401 14030 476, 23422 14023 353, 23438 14011 167</trace>
  <trace timeOffset="147374.42" brushRef="#br0" contextRef="#ctx0"> 23461 13372 396, 23461 13372 430, 23461 13372 479, 23461 13372 537, 23461 13372 589, 23461 13372 616, 23461 13372 631, 23461 13372 641, 23461 13372 652, 23461 13372 665, 23452 13462 677, 23452 13491 687, 23455 13523 695, 23458 13557 699, 23461 13595 701, 23464 13634 700, 23467 13679 699, 23470 13724 699, 23473 13774 695, 23476 13825 695, 23479 13873 690, 23481 13920 685, 23481 13960 677, 23481 13997 664, 23481 14023 643, 23481 14038 612, 23481 14046 562, 23481 14046 488, 23481 14046 397, 23481 14046 267, 23481 14046 93</trace>
  <trace timeOffset="148102.47" brushRef="#br0" contextRef="#ctx0"> 21140 14664 194, 21140 14664 216, 21140 14664 246, 21140 14664 281, 21140 14664 320, 21140 14664 360, 21140 14664 399, 21140 14664 437, 21140 14664 470, 21140 14664 502, 21128 14664 529, 21128 14664 555, 21128 14664 578, 21128 14664 598, 21129 14664 615, 21144 14664 628, 21161 14664 640, 21186 14664 651, 21213 14664 661, 21242 14664 671, 21277 14664 679, 21314 14662 684, 21358 14659 690, 21401 14657 695, 21450 14654 701, 21503 14652 709, 21557 14650 714, 21617 14650 720, 21677 14647 726, 21740 14647 728, 21803 14645 731, 21868 14642 732, 21934 14639 732, 22001 14636 733, 22068 14632 733, 22136 14625 733, 22204 14619 736, 22274 14613 737, 22344 14605 737, 22413 14597 739, 22485 14589 738, 22555 14580 739, 22627 14570 740, 22701 14563 740, 22773 14555 741, 22847 14551 741, 22916 14546 741, 22984 14545 742, 23051 14545 743, 23113 14545 746, 23172 14545 748, 23229 14545 749, 23284 14545 749, 23334 14545 750, 23382 14545 752, 23429 14545 754, 23473 14545 759, 23518 14545 759, 23560 14541 760, 23604 14533 760, 23645 14525 760, 23687 14516 762, 23729 14507 765, 23766 14500 766, 23803 14492 768, 23837 14483 769, 23869 14480 770, 23898 14476 771, 23920 14475 771, 23940 14475 769, 23953 14475 769, 23963 14475 770, 23976 14475 771, 23980 14475 773, 23986 14475 771, 23986 14475 770, 23986 14475 768, 23986 14475 768, 23986 14476 766, 23988 14476 765, 23988 14478 763, 23988 14478 754, 23983 14478 739, 23970 14478 702, 23956 14478 625, 23937 14473 452, 23917 14464 152</trace>
  <trace timeOffset="150737.62" brushRef="#br0" contextRef="#ctx0"> 18763 12400 123, 18763 12400 168, 18763 12400 208, 18763 12400 244, 18763 12400 275, 18763 12400 306, 18763 12400 336, 18763 12400 372, 18763 12400 408, 18763 12400 446, 18735 12322 481, 18735 12302 512, 18735 12276 538, 18735 12251 557, 18735 12225 571, 18741 12198 579, 18748 12173 585, 18755 12152 585, 18764 12130 587, 18773 12114 588, 18780 12102 589, 18787 12090 590, 18796 12080 590, 18802 12075 590, 18813 12066 589, 18820 12059 589, 18828 12055 589, 18838 12051 590, 18845 12046 591, 18854 12041 592, 18863 12039 594, 18872 12035 594, 18881 12032 595, 18891 12029 596, 18903 12026 597, 18920 12025 596, 18939 12025 596, 18962 12025 595, 18984 12029 595, 19007 12039 595, 19030 12051 595, 19053 12068 596, 19074 12087 595, 19095 12107 596, 19117 12128 596, 19134 12149 597, 19153 12172 598, 19169 12191 597, 19185 12213 598, 19199 12230 598, 19215 12250 598, 19231 12264 599, 19246 12279 599, 19260 12291 599, 19276 12304 599, 19289 12314 600, 19300 12322 601, 19312 12329 602, 19325 12336 602, 19332 12340 603, 19341 12343 604, 19350 12346 607, 19355 12348 609, 19360 12348 611, 19365 12351 614, 19370 12351 618, 19379 12351 624, 19389 12346 632, 19402 12337 639, 19411 12323 647, 19419 12305 655, 19428 12281 661, 19434 12254 666, 19439 12223 668, 19446 12189 671, 19451 12158 673, 19455 12125 676, 19461 12093 676, 19467 12063 677, 19475 12035 676, 19483 12012 676, 19491 11993 676, 19499 11980 675, 19508 11970 673, 19514 11964 671, 19523 11960 670, 19532 11955 668, 19542 11953 667, 19556 11951 666, 19571 11951 665, 19588 11955 664, 19604 11961 664, 19619 11968 663, 19630 11975 661, 19640 11982 660, 19652 11991 661, 19665 12000 661, 19679 12012 663, 19694 12025 663, 19708 12039 663, 19725 12051 663, 19742 12071 663, 19760 12088 663, 19779 12112 665, 19796 12134 665, 19815 12157 666, 19831 12179 666, 19848 12201 663, 19863 12218 663, 19876 12235 664, 19886 12247 664, 19895 12257 666, 19902 12264 666, 19905 12264 667, 19909 12267 669, 19909 12267 670, 19912 12267 672, 19919 12262 672, 19927 12247 674, 19938 12228 674, 19942 12205 675, 19947 12181 676, 19950 12157 676, 19953 12134 677, 19956 12117 677, 19958 12100 676, 19962 12092 675, 19965 12083 674, 19968 12073 672, 19970 12068 671, 19973 12066 669, 19976 12064 666, 19980 12063 665, 19984 12061 664, 19994 12059 663, 20000 12059 663, 20009 12059 661, 20019 12059 658, 20029 12063 658, 20039 12066 657, 20048 12068 657, 20058 12072 658, 20067 12076 657, 20082 12085 657, 20096 12093 657, 20114 12105 657, 20130 12119 656, 20148 12135 657, 20164 12155 656, 20179 12175 656, 20194 12194 656, 20210 12216 656, 20221 12235 656, 20230 12247 655, 20240 12259 654, 20246 12266 654, 20249 12269 654, 20252 12272 657, 20252 12272 657, 20256 12272 657, 20265 12267 656, 20273 12257 654, 20282 12247 653, 20288 12233 650, 20292 12218 646, 20295 12205 639, 20296 12194 629, 20296 12182 615, 20296 12176 597, 20296 12169 570, 20296 12162 528, 20296 12162 473, 20296 12158 407, 20296 12154 326, 20288 12147 213, 20282 12141 53</trace>
  <trace timeOffset="151569.67" brushRef="#br0" contextRef="#ctx0"> 20010 11826 141, 20010 11826 154, 20010 11826 175, 20010 11826 201, 20010 11826 229, 20010 11826 254, 20010 11826 275, 20010 11826 297, 20010 11826 316, 20010 11826 336, 20006 11826 357, 20006 11826 379, 20006 11826 399, 20006 11826 420, 20010 11833 438, 20019 11846 452, 20032 11860 466, 20044 11876 476, 20056 11891 484, 20068 11906 491, 20081 11921 497, 20093 11933 503, 20106 11944 509, 20120 11955 516, 20135 11964 523, 20153 11973 530, 20173 11980 537, 20194 11988 543, 20220 11994 550, 20247 12002 557, 20275 12010 563, 20302 12017 571, 20330 12025 577, 20356 12032 582, 20378 12039 589, 20401 12046 595, 20422 12051 601, 20435 12055 608, 20451 12059 616, 20461 12061 624, 20473 12063 631, 20484 12064 637, 20495 12064 644, 20506 12064 647, 20510 12064 652, 20521 12064 656, 20525 12064 658, 20529 12063 661, 20535 12063 664, 20535 12063 666, 20535 12061 669, 20535 12061 671, 20538 12061 673, 20539 12061 675, 20541 12061 677, 20542 12061 680, 20544 12061 683, 20545 12061 687, 20547 12061 693, 20548 12061 697, 20548 12059 702, 20548 12059 706, 20550 12059 711, 20550 12058 712, 20550 12056 713, 20550 12051 713, 20547 12048 714, 20544 12046 714, 20535 12039 714, 20531 12039 713, 20527 12037 711, 20524 12035 711, 20524 12035 709, 20522 12034 706, 20518 12034 704, 20512 12034 702, 20502 12035 701, 20490 12044 701, 20484 12051 700, 20473 12061 699, 20466 12075 698, 20457 12092 698, 20447 12114 697, 20435 12139 697, 20424 12165 695, 20410 12196 694, 20395 12230 691, 20378 12271 690, 20359 12313 689, 20337 12358 688, 20314 12404 689, 20290 12450 686, 20266 12492 688, 20243 12530 687, 20221 12564 687, 20201 12593 689, 20185 12613 690, 20175 12629 691, 20164 12639 693, 20158 12645 695, 20155 12648 696, 20152 12651 698, 20152 12651 700, 20150 12651 699, 20150 12651 701, 20150 12651 701, 20149 12653 702, 20149 12653 703, 20149 12653 704, 20149 12653 703, 20149 12653 704, 20149 12653 704, 20149 12653 704, 20149 12653 706, 20149 12653 705, 20149 12653 704, 20149 12653 703, 20149 12653 701, 20149 12653 700, 20149 12651 699, 20149 12651 696, 20149 12650 690, 20149 12650 681, 20149 12648 663, 20150 12642 620, 20153 12637 541, 20156 12627 396, 20162 12613 138</trace>
  <trace timeOffset="154922.86" brushRef="#br0" contextRef="#ctx0"> 18846 14040 198, 18846 14040 234, 18846 14040 264, 18846 14040 285, 18846 14040 299, 18846 14040 309, 18846 14040 319, 18846 14040 328, 18846 14040 341, 18846 14040 357, 18846 14040 374, 18851 14050 392, 18861 14064 411, 18872 14077 429, 18883 14090 443, 18890 14098 459, 18900 14109 471, 18907 14115 481, 18914 14122 490, 18922 14127 498, 18925 14129 507, 18935 14132 515, 18940 14134 523, 18952 14134 530, 18965 14134 536, 18977 14134 543, 18995 14134 551, 19013 14134 559, 19030 14130 567, 19049 14129 573, 19065 14127 577, 19082 14125 581, 19104 14122 587, 19123 14118 591, 19143 14114 597, 19160 14109 602, 19179 14103 608, 19197 14097 612, 19215 14090 615, 19237 14082 619, 19257 14073 621, 19282 14065 623, 19306 14058 627, 19331 14050 629, 19355 14046 633, 19379 14041 635, 19403 14038 636, 19426 14036 636, 19451 14036 637, 19471 14036 637, 19488 14036 638, 19507 14036 638, 19526 14036 638, 19546 14036 638, 19566 14036 636, 19585 14036 637, 19605 14036 636, 19627 14036 637, 19652 14035 638, 19671 14033 638, 19691 14030 638, 19710 14030 638, 19730 14030 638, 19750 14030 638, 19768 14030 639, 19785 14030 639, 19796 14030 638, 19812 14030 637, 19822 14030 637, 19827 14033 638, 19831 14033 637, 19831 14033 638, 19831 14033 639, 19831 14033 640, 19833 14033 643, 19834 14035 645, 19836 14035 647, 19837 14035 648, 19840 14035 648, 19841 14035 647, 19842 14035 646, 19844 14035 645, 19844 14035 643, 19844 14029 640, 19844 14018 635, 19834 14006 627, 19821 13992 619, 19805 13982 610, 19789 13972 601, 19770 13965 594, 19751 13958 588, 19730 13951 585, 19714 13946 583, 19699 13943 583, 19682 13938 585, 19671 13935 588, 19656 13931 591, 19645 13929 594, 19640 13927 598, 19636 13927 602, 19636 13927 608, 19634 13926 615, 19634 13926 621, 19633 13926 627, 19631 13924 636, 19630 13924 642, 19628 13923 647, 19627 13923 652, 19626 13923 656, 19623 13921 660, 19622 13921 661, 19620 13921 663, 19619 13920 665, 19619 13920 666, 19619 13920 669, 19619 13920 673, 19620 13918 678, 19627 13918 682, 19640 13918 686, 19660 13918 689, 19676 13918 693, 19695 13918 693, 19710 13920 694, 19725 13924 694, 19736 13929 693, 19751 13935 694, 19760 13941 693, 19768 13946 694, 19776 13951 694, 19785 13955 693, 19792 13960 693, 19795 13962 694, 19799 13965 693, 19802 13967 694, 19805 13970 695, 19809 13971 695, 19814 13975 696, 19815 13977 696, 19818 13980 695, 19821 13984 695, 19824 13991 695, 19825 13997 695, 19825 14011 693, 19825 14029 691, 19825 14048 688, 19819 14073 687, 19812 14096 685, 19802 14117 683, 19793 14139 681, 19783 14163 679, 19772 14183 678, 19763 14207 678, 19754 14226 678, 19744 14246 678, 19739 14261 678, 19731 14275 680, 19728 14282 681, 19725 14287 684, 19724 14291 686, 19724 14291 689, 19724 14291 690, 19724 14291 693, 19724 14293 693, 19722 14294 694, 19722 14296 696, 19721 14296 696, 19721 14297 696, 19720 14297 694, 19720 14299 693, 19718 14299 688, 19718 14299 683, 19717 14301 671, 19717 14301 645, 19714 14301 595, 19714 14301 503, 19714 14301 328, 19713 14299 57</trace>
  <trace timeOffset="157490.02" brushRef="#br0" contextRef="#ctx0"> 20949 11863 64, 20949 11863 92, 20949 11863 114, 20949 11863 136, 20949 11863 156, 20949 11863 179, 20949 11863 207, 20949 11863 240, 20949 11863 279, 20949 11863 320, 20949 11863 364, 20938 11819 412, 20938 11818 459, 20938 11818 502, 20938 11817 540, 20938 11815 563, 20938 11814 579, 20938 11812 588, 20938 11812 589, 20938 11814 592, 20941 11830 592, 20949 11858 594, 20959 11896 594, 20967 11938 595, 20976 11980 596, 20983 12022 596, 20989 12059 596, 20996 12092 597, 20999 12112 599, 21001 12125 602, 21002 12130 610, 21002 12130 621, 21002 12130 644, 21002 12130 670, 21002 12130 695, 21002 12120 718, 20998 12100 731, 20988 12071 741, 20978 12035 749, 20967 11994 757, 20956 11951 762, 20949 11906 764, 20941 11858 768, 20938 11811 768, 20938 11767 769, 20938 11725 771, 20944 11689 770, 20956 11659 771, 20972 11635 770, 20988 11615 769, 21009 11601 766, 21032 11592 763, 21057 11586 760, 21084 11586 757, 21111 11586 755, 21137 11586 752, 21163 11595 748, 21186 11604 744, 21206 11618 740, 21223 11632 735, 21239 11647 730, 21248 11659 724, 21254 11673 720, 21255 11690 717, 21255 11705 714, 21252 11727 713, 21241 11746 712, 21225 11764 711, 21209 11783 711, 21190 11804 714, 21170 11826 712, 21151 11850 715, 21132 11872 713, 21116 11897 712, 21102 11918 713, 21089 11938 712, 21080 11951 713, 21073 11964 714, 21069 11971 715, 21066 11975 715, 21064 11979 715, 21064 11979 715, 21063 11979 716, 21063 11979 718, 21063 11980 720, 21061 11980 721, 21061 11982 724, 21061 11982 726, 21061 11982 727, 21061 11983 728, 21061 11983 728, 21061 11987 726, 21070 11993 726, 21086 12002 726, 21108 12017 726, 21131 12034 726, 21155 12055 727, 21180 12080 726, 21203 12103 729, 21226 12128 732, 21249 12152 736, 21271 12172 740, 21289 12189 742, 21306 12204 743, 21317 12213 743, 21329 12218 743, 21336 12223 742, 21339 12225 741, 21343 12226 740, 21348 12226 739, 21354 12226 737, 21359 12226 736, 21369 12226 734, 21374 12226 732, 21378 12226 730, 21383 12226 727, 21388 12226 726, 21394 12226 724, 21400 12226 722, 21410 12226 722, 21417 12226 721, 21427 12223 719, 21442 12218 719, 21455 12206 719, 21471 12191 718, 21485 12173 719, 21495 12154 718, 21505 12132 718, 21514 12108 718, 21520 12085 718, 21521 12063 719, 21521 12039 722, 21521 12019 724, 21515 12000 726, 21504 11983 727, 21497 11971 728, 21486 11962 729, 21479 11958 730, 21468 11955 730, 21459 11951 730, 21455 11950 730, 21443 11950 730, 21437 11950 729, 21427 11950 729, 21417 11955 728, 21407 11960 727, 21400 11965 727, 21394 11975 727, 21385 11987 727, 21383 11996 726, 21378 12012 726, 21377 12029 723, 21377 12046 722, 21377 12068 722, 21377 12090 722, 21378 12108 723, 21383 12123 723, 21388 12137 721, 21395 12149 721, 21400 12158 719, 21408 12169 719, 21414 12175 720, 21426 12179 719, 21439 12182 719, 21456 12184 719, 21475 12184 718, 21495 12184 719, 21517 12179 720, 21538 12172 721, 21559 12161 723, 21580 12149 724, 21602 12135 727, 21622 12120 728, 21644 12103 730, 21664 12087 732, 21683 12068 733, 21702 12048 733, 21718 12030 735, 21734 12014 735, 21747 11997 732, 21757 11987 729, 21765 11975 726, 21770 11968 727, 21773 11964 731, 21776 11961 736, 21776 11953 740, 21776 11943 743, 21774 11933 744, 21767 11918 746, 21763 11913 748, 21754 11908 749, 21745 11904 751, 21735 11901 752, 21726 11901 751, 21715 11901 749, 21702 11908 747, 21693 11918 746, 21680 11935 746, 21670 11955 745, 21663 11978 744, 21656 12002 743, 21650 12029 740, 21644 12055 740, 21638 12080 738, 21632 12105 737, 21628 12122 736, 21625 12139 735, 21624 12149 734, 21622 12154 732, 21622 12160 729, 21622 12160 727, 21622 12160 726, 21622 12160 724, 21622 12160 724, 21622 12160 724, 21628 12157 726, 21640 12144 726, 21653 12128 726, 21666 12110 727, 21677 12093 728, 21686 12080 729, 21696 12071 731, 21702 12063 730, 21705 12059 729, 21708 12056 726, 21708 12056 723, 21712 12055 721, 21718 12055 720, 21729 12055 719, 21740 12055 718, 21747 12056 716, 21757 12061 712, 21765 12064 708, 21774 12068 704, 21779 12071 700, 21790 12071 697, 21803 12071 694, 21820 12068 691, 21842 12061 689, 21858 12051 687, 21875 12039 686, 21888 12025 685, 21904 12010 686, 21917 11994 687, 21929 11978 687, 21940 11961 689, 21949 11944 691, 21956 11926 693, 21961 11911 696, 21963 11893 700, 21963 11872 706, 21963 11850 708, 21955 11821 713, 21946 11796 713, 21937 11771 714, 21926 11748 716, 21916 11730 718, 21908 11717 720, 21900 11705 722, 21894 11697 724, 21891 11693 726, 21890 11690 726, 21890 11690 727, 21890 11689 727, 21890 11689 726, 21890 11688 723, 21888 11686 720, 21887 11686 716, 21887 11684 712, 21885 11684 710, 21885 11684 709, 21885 11688 708, 21885 11705 709, 21887 11732 709, 21894 11767 712, 21904 11801 715, 21914 11838 714, 21923 11875 717, 21934 11909 716, 21945 11944 716, 21954 11975 716, 21963 12002 717, 21974 12026 717, 21981 12046 718, 21988 12059 719, 21995 12071 719, 22001 12078 721, 22007 12083 722, 22014 12088 723, 22024 12092 724, 22033 12094 726, 22037 12096 727, 22048 12097 728, 22053 12100 729, 22060 12100 730, 22071 12102 731, 22076 12102 731, 22082 12102 732, 22094 12102 732, 22098 12102 732, 22102 12102 732, 22111 12100 731, 22117 12096 730, 22122 12088 728, 22130 12083 723, 22136 12075 714, 22142 12068 695, 22147 12059 650, 22153 12054 564, 22154 12048 400, 22157 12046 118</trace>
  <trace timeOffset="158195.05" brushRef="#br0" contextRef="#ctx0"> 22497 11823 370, 22497 11823 431, 22497 11823 487, 22497 11823 531, 22497 11823 563, 22497 11823 581, 22497 11823 590, 22497 11823 596, 22497 11823 597, 22497 11823 599, 22481 11911 604, 22481 11950 612, 22482 11996 620, 22488 12043 627, 22496 12090 631, 22504 12139 632, 22514 12184 633, 22523 12228 632, 22533 12269 632, 22545 12305 631, 22555 12340 634, 22565 12371 637, 22575 12397 645, 22584 12422 657, 22590 12438 669, 22596 12453 684, 22598 12461 693, 22601 12466 701, 22602 12472 710, 22602 12472 716, 22602 12472 726, 22602 12472 732, 22602 12472 740, 22602 12472 746, 22601 12465 752, 22591 12448 754, 22578 12424 757, 22564 12397 760, 22548 12363 762, 22530 12326 766, 22513 12286 769, 22496 12240 773, 22478 12191 775, 22462 12140 779, 22451 12092 780, 22441 12047 781, 22435 12005 784, 22433 11973 784, 22433 11944 785, 22433 11921 786, 22441 11901 786, 22451 11885 787, 22462 11869 790, 22476 11855 789, 22494 11843 790, 22514 11833 783, 22536 11823 781, 22561 11817 774, 22579 11812 770, 22598 11809 766, 22617 11809 762, 22629 11809 759, 22644 11812 753, 22652 11823 753, 22656 11838 749, 22658 11860 751, 22658 11884 749, 22650 11911 749, 22636 11938 748, 22617 11967 747, 22596 11994 747, 22573 12019 746, 22552 12044 747, 22533 12064 747, 22520 12078 747, 22511 12085 745, 22507 12090 738, 22507 12090 720, 22506 12090 682, 22506 12090 621, 22506 12090 533, 22506 12090 411, 22513 12085 235, 22527 12073 0</trace>
  <trace timeOffset="158562.06" brushRef="#br0" contextRef="#ctx0"> 22948 11838 330, 22948 11838 370, 22948 11838 414, 22948 11838 457, 22948 11838 493, 22948 11838 524, 22948 11838 550, 22936 11921 572, 22935 11933 592, 22935 11951 610, 22935 11970 622, 22935 11980 631, 22935 11997 638, 22935 12008 641, 22935 12012 643, 22935 12022 644, 22936 12027 642, 22938 12032 642, 22942 12039 642, 22945 12041 642, 22948 12043 645, 22957 12043 646, 22968 12043 647, 22981 12034 649, 23000 12019 652, 23015 12003 657, 23029 11987 669, 23039 11967 676, 23047 11947 683, 23051 11933 693, 23052 11916 698, 23052 11901 710, 23052 11889 723, 23049 11872 734, 23041 11860 743, 23032 11853 748, 23023 11846 750, 23013 11843 748, 23003 11843 746, 22989 11846 740, 22971 11855 733, 22958 11869 726, 22950 11887 716, 22942 11901 698, 22938 11916 667, 22936 11928 600, 22936 11938 481, 22936 11950 255</trace>
  <trace timeOffset="159198.11" brushRef="#br0" contextRef="#ctx0"> 23218 11909 322, 23218 11909 349, 23218 11909 387, 23218 11909 424, 23218 11909 455, 23218 11909 476, 23218 11909 488, 23206 11991 500, 23204 12003 510, 23203 12022 523, 23203 12034 536, 23203 12039 548, 23203 12046 561, 23203 12048 572, 23203 12054 581, 23203 12058 590, 23203 12063 600, 23203 12063 609, 23203 12063 619, 23210 12063 627, 23215 12063 636, 23221 12064 642, 23232 12064 647, 23236 12064 650, 23244 12061 653, 23252 12056 655, 23258 12051 658, 23265 12044 660, 23272 12037 664, 23278 12029 668, 23284 12019 673, 23291 12008 680, 23297 12000 688, 23304 11988 695, 23308 11980 703, 23311 11971 712, 23314 11962 720, 23315 11958 727, 23317 11953 734, 23317 11953 739, 23317 11951 743, 23317 11951 746, 23318 11950 747, 23318 11948 747, 23320 11948 746, 23320 11947 744, 23321 11947 742, 23326 11947 741, 23334 11948 740, 23343 11956 739, 23350 11965 738, 23360 11976 737, 23370 11987 736, 23376 11994 737, 23386 12005 737, 23395 12012 737, 23402 12015 736, 23411 12019 735, 23421 12019 734, 23429 12022 735, 23440 12022 736, 23457 12019 740, 23470 12012 741, 23489 12003 742, 23500 11997 743, 23512 11988 743, 23519 11983 743, 23525 11978 743, 23532 11971 744, 23535 11968 745, 23540 11961 747, 23542 11956 749, 23544 11951 752, 23547 11943 754, 23547 11936 759, 23547 11925 760, 23547 11909 763, 23542 11898 767, 23535 11884 768, 23532 11875 769, 23529 11869 767, 23528 11867 762, 23528 11867 754, 23528 11865 741, 23528 11865 722, 23525 11865 691, 23522 11867 643, 23519 11880 559, 23516 11897 413, 23516 11914 165</trace>
  <trace timeOffset="159601.12" brushRef="#br0" contextRef="#ctx0"> 23600 12139 324, 23600 12139 388, 23600 12139 441, 23600 12139 484, 23600 12139 517, 23641 12056 540, 23646 12032 556, 23651 12005 572, 23657 11979 585, 23660 11953 597, 23665 11928 607, 23666 11911 617, 23669 11893 627, 23671 11882 637, 23671 11876 648, 23672 11869 658, 23672 11869 669, 23672 11868 679, 23672 11868 685, 23672 11867 690, 23672 11865 691, 23672 11863 690, 23672 11863 688, 23668 11863 686, 23661 11867 684, 23654 11879 682, 23646 11897 680, 23642 11918 679, 23639 11941 677, 23638 11965 675, 23636 11991 675, 23636 12014 672, 23636 12032 669, 23636 12048 663, 23636 12059 654, 23639 12068 643, 23643 12078 625, 23646 12080 596, 23649 12085 554, 23649 12085 490, 23655 12085 410, 23665 12085 291, 23677 12078 124</trace>
  <trace timeOffset="159914.14" brushRef="#br0" contextRef="#ctx0"> 23742 11926 366, 23742 11926 396, 23742 11926 433, 23742 11926 466, 23742 11926 491, 23742 11926 505, 23742 11926 510, 23742 11926 511, 23742 11926 511, 23742 11926 509, 23806 11929 506, 23815 11933 504, 23821 11936 502, 23829 11941 500, 23832 11943 498, 23837 11948 497, 23840 11953 495, 23842 11956 497, 23846 11965 501, 23846 11971 505, 23846 11976 514, 23847 11982 525, 23847 11982 540, 23847 11982 561, 23847 11982 590, 23847 11983 619, 23847 11985 647, 23847 11985 670, 23847 11985 685, 23847 11985 696, 23847 11973 703, 23849 11953 709, 23853 11929 712, 23859 11904 713, 23865 11879 714, 23872 11853 710, 23880 11830 708, 23888 11808 698, 23894 11791 689, 23900 11777 670, 23904 11768 634, 23908 11757 565, 23911 11748 450, 23911 11744 235</trace>
  <trace timeOffset="160519.19" brushRef="#br0" contextRef="#ctx0"> 24521 11497 381, 24521 11497 441, 24521 11497 497, 24521 11497 542, 24521 11497 575, 24430 11413 598, 24408 11400 617, 24388 11389 633, 24368 11381 648, 24352 11376 663, 24336 11376 674, 24316 11376 684, 24294 11381 690, 24265 11393 695, 24240 11410 698, 24214 11431 700, 24188 11458 701, 24164 11487 702, 24140 11521 702, 24116 11558 703, 24097 11594 701, 24080 11633 701, 24067 11671 700, 24056 11710 701, 24050 11744 705, 24048 11776 709, 24048 11806 714, 24050 11835 716, 24058 11860 719, 24070 11885 721, 24083 11908 726, 24100 11929 730, 24120 11947 733, 24141 11964 737, 24164 11979 741, 24190 11993 744, 24216 12005 747, 24242 12014 748, 24268 12022 748, 24294 12026 748, 24319 12029 747, 24342 12030 747, 24363 12030 746, 24381 12030 746, 24398 12026 746, 24410 12022 745, 24423 12014 746, 24430 12010 744, 24436 12003 741, 24443 11997 735, 24446 11994 724, 24449 11991 700, 24449 11991 648, 24449 11990 544, 24449 11990 330, 24449 11988 47</trace>
  <trace timeOffset="160878.2" brushRef="#br0" contextRef="#ctx0"> 24574 11847 366, 24574 11847 427, 24574 11847 482, 24574 11847 525, 24574 11847 554, 24574 11847 571, 24574 11847 585, 24574 11847 598, 24574 11847 610, 24574 11847 620, 24563 11926 628, 24577 11941 637, 24589 11955 646, 24605 11967 658, 24619 11979 671, 24635 11988 683, 24647 11994 694, 24662 11998 702, 24680 11998 708, 24699 11998 712, 24722 11993 715, 24744 11982 719, 24765 11967 721, 24784 11948 726, 24802 11929 727, 24815 11911 729, 24825 11897 733, 24829 11882 736, 24832 11872 742, 24832 11860 743, 24832 11848 747, 24829 11839 746, 24823 11831 748, 24812 11829 753, 24796 11826 752, 24779 11826 753, 24757 11831 748, 24735 11843 740, 24713 11855 729, 24696 11868 711, 24679 11882 680, 24667 11891 625, 24659 11897 535, 24656 11901 375, 24656 11901 150</trace>
  <trace timeOffset="161890.27" brushRef="#br0" contextRef="#ctx0"> 24794 11896 313, 24794 11896 375, 24794 11896 437, 24794 11896 490, 24794 11896 535, 24794 11896 564, 24794 11896 587, 24794 11896 603, 24794 11896 615, 24794 11896 624, 24794 11896 632, 24829 11853 637, 24845 11863 639, 24862 11879 639, 24876 11894 639, 24888 11911 636, 24897 11923 635, 24906 11933 632, 24913 11941 629, 24916 11944 628, 24919 11948 631, 24919 11948 635, 24919 11948 642, 24919 11948 650, 24919 11948 660, 24919 11948 670, 24919 11948 679, 24919 11948 689, 24919 11946 697, 24919 11938 705, 24919 11928 711, 24919 11916 716, 24919 11911 718, 24919 11901 719, 24919 11894 721, 24919 11882 720, 24920 11867 721, 24925 11860 721, 24933 11846 721, 24945 11835 716, 24956 11826 716, 24969 11815 711, 24981 11808 710, 24990 11803 709, 24994 11801 708, 25001 11800 706, 25001 11800 704, 25005 11800 701, 25014 11800 698, 25026 11804 700, 25042 11815 700, 25052 11830 703, 25063 11848 703, 25072 11868 703, 25079 11889 701, 25088 11908 701, 25096 11926 701, 25102 11938 700, 25110 11948 700, 25115 11956 698, 25118 11960 697, 25122 11962 696, 25128 11962 695, 25139 11960 695, 25154 11950 695, 25172 11933 695, 25189 11916 694, 25204 11894 693, 25218 11869 693, 25231 11846 690, 25244 11819 691, 25254 11792 689, 25263 11768 691, 25267 11744 693, 25270 11726 695, 25273 11708 697, 25273 11688 698, 25273 11676 700, 25273 11657 699, 25267 11642 700, 25261 11633 701, 25254 11621 702, 25248 11615 704, 25245 11612 705, 25235 11609 706, 25231 11607 708, 25227 11605 710, 25218 11605 711, 25213 11605 712, 25205 11605 713, 25198 11610 713, 25195 11613 714, 25193 11622 714, 25193 11633 714, 25193 11650 716, 25195 11669 716, 25204 11688 717, 25215 11703 717, 25228 11718 718, 25242 11732 717, 25258 11744 716, 25274 11754 714, 25290 11764 712, 25303 11769 710, 25313 11776 709, 25321 11780 708, 25324 11782 706, 25328 11785 710, 25329 11788 710, 25331 11792 714, 25333 11796 715, 25335 11804 716, 25335 11814 717, 25331 11826 718, 25324 11840 718, 25313 11855 719, 25306 11863 718, 25295 11875 719, 25286 11885 720, 25279 11891 719, 25267 11901 718, 25261 11908 715, 25256 11916 706, 25250 11921 693, 25247 11925 666, 25244 11929 615, 25240 11933 535, 25238 11938 408, 25237 11943 208</trace>
  <trace timeOffset="162974.33" brushRef="#br0" contextRef="#ctx0"> 25390 11782 294, 25390 11782 330, 25390 11782 367, 25390 11782 400, 25390 11782 429, 25390 11782 450, 25390 11782 472, 25390 11782 492, 25390 11782 513, 25390 11782 533, 25390 11782 554, 25397 11769 571, 25399 11769 589, 25399 11774 606, 25399 11786 618, 25399 11798 632, 25399 11815 640, 25397 11833 647, 25396 11846 654, 25396 11865 660, 25396 11884 666, 25396 11901 669, 25396 11921 671, 25397 11935 674, 25401 11948 677, 25406 11958 680, 25412 11968 686, 25418 11975 690, 25421 11978 693, 25429 11979 696, 25438 11979 698, 25451 11975 701, 25467 11964 703, 25480 11950 706, 25493 11933 708, 25501 11916 711, 25510 11894 715, 25520 11872 719, 25526 11850 722, 25532 11826 722, 25535 11811 726, 25538 11794 723, 25539 11782 727, 25541 11768 730, 25542 11756 733, 25542 11750 736, 25543 11746 738, 25543 11746 739, 25543 11744 741, 25543 11744 741, 25543 11742 742, 25546 11742 741, 25546 11739 738, 25547 11739 737, 25547 11739 736, 25549 11739 737, 25550 11739 738, 25555 11739 739, 25558 11739 740, 25562 11748 740, 25569 11762 741, 25576 11777 744, 25584 11798 745, 25590 11819 749, 25597 11839 749, 25603 11860 751, 25608 11872 752, 25613 11887 753, 25615 11896 756, 25617 11901 757, 25620 11905 759, 25620 11905 761, 25620 11905 763, 25620 11905 766, 25621 11906 770, 25623 11908 773, 25624 11908 775, 25626 11908 778, 25630 11908 779, 25633 11908 780, 25638 11905 780, 25644 11898 780, 25647 11896 778, 25650 11891 777, 25655 11884 777, 25658 11880 777, 25659 11877 778, 25663 11869 778, 25667 11867 777, 25672 11860 778, 25678 11848 781, 25682 11839 779, 25688 11826 783, 25691 11818 781, 25695 11808 782, 25701 11797 782, 25704 11788 782, 25708 11780 783, 25709 11776 783, 25712 11773 783, 25712 11773 782, 25712 11771 780, 25712 11771 778, 25714 11771 776, 25721 11771 775, 25731 11771 773, 25741 11771 772, 25755 11776 771, 25763 11780 771, 25769 11788 774, 25776 11796 774, 25780 11803 778, 25786 11812 774, 25789 11815 775, 25792 11819 775, 25792 11819 777, 25792 11819 781, 25792 11819 782, 25793 11821 783, 25795 11823 785, 25796 11823 789, 25796 11823 790, 25798 11823 793, 25798 11823 792, 25798 11823 792, 25799 11823 786, 25799 11819 786, 25799 11814 786, 25801 11801 785, 25802 11791 786, 25804 11780 785, 25806 11771 785, 25808 11767 783, 25812 11759 783, 25815 11756 781, 25819 11754 781, 25828 11750 780, 25838 11750 779, 25851 11751 778, 25866 11759 777, 25876 11769 777, 25886 11783 781, 25892 11798 780, 25898 11811 784, 25902 11823 782, 25906 11836 782, 25912 11846 781, 25915 11855 780, 25918 11860 779, 25918 11860 778, 25918 11860 777, 25918 11860 777, 25919 11860 777, 25921 11860 777, 25922 11862 776, 25923 11863 773, 25925 11863 772, 25926 11865 769, 25928 11865 763, 25932 11868 759, 25937 11872 750, 25941 11875 740, 25945 11877 730, 25948 11879 714, 25951 11882 693, 25954 11885 660, 25957 11889 613, 25957 11889 538, 25957 11889 422, 25957 11889 203</trace>
  <trace timeOffset="163382.34" brushRef="#br0" contextRef="#ctx0"> 25957 11690 484, 25957 11690 550, 25957 11690 608, 25957 11690 653, 25957 11690 683, 25957 11690 703, 25957 11690 715, 25957 11690 722, 25957 11690 726, 25957 11690 728, 25951 11689 731, 25951 11693 733, 25951 11708 734, 25952 11734 737, 25957 11768 743, 25963 11809 746, 25970 11855 757, 25974 11905 764, 25980 11958 770, 25984 12010 777, 25989 12061 778, 25993 12108 778, 25997 12150 777, 26001 12189 774, 26006 12223 772, 26009 12255 771, 26012 12282 769, 26015 12308 768, 26016 12333 767, 26018 12348 766, 26018 12368 764, 26018 12388 761, 26018 12409 757, 26018 12429 754, 26018 12446 748, 26016 12458 738, 26015 12465 721, 26015 12471 693, 26015 12471 651, 26013 12471 585, 26007 12471 481, 25997 12461 327, 25983 12441 107</trace>
  <trace timeOffset="163638.36" brushRef="#br0" contextRef="#ctx0"> 25896 11876 480, 25896 11876 531, 25896 11876 583, 25896 11876 622, 25896 11876 654, 25896 11876 673, 25932 11796 687, 25944 11786 694, 25951 11780 699, 25963 11771 702, 25977 11765 703, 25986 11761 704, 26003 11756 703, 26018 11756 701, 26028 11756 699, 26045 11756 694, 26058 11757 688, 26066 11764 681, 26075 11774 674, 26080 11788 671, 26080 11804 667, 26080 11826 667, 26077 11848 664, 26068 11869 661, 26055 11889 660, 26042 11906 660, 26026 11921 660, 26012 11936 658, 25999 11946 656, 25989 11955 645, 25981 11961 621, 25977 11964 574, 25974 11967 495, 25974 11967 365, 25974 11967 160</trace>
  <trace timeOffset="164270.39" brushRef="#br0" contextRef="#ctx0"> 26155 11442 327, 26155 11442 402, 26155 11442 471, 26155 11442 531, 26155 11442 575, 26155 11442 606, 26155 11442 628, 26155 11442 651, 26155 11442 669, 26155 11442 681, 26155 11442 693, 26197 11511 696, 26203 11543 698, 26208 11572 700, 26215 11605 699, 26220 11637 700, 26226 11668 700, 26232 11697 701, 26239 11725 700, 26247 11748 700, 26256 11768 699, 26262 11783 699, 26268 11796 701, 26272 11803 700, 26276 11806 702, 26279 11811 701, 26283 11811 695, 26291 11811 690, 26298 11808 681, 26309 11801 670, 26317 11796 655, 26321 11788 628, 26328 11776 587, 26333 11768 528, 26337 11754 453, 26338 11746 372, 26338 11735 287, 26337 11725 203, 26330 11715 132, 26320 11705 79, 26312 11698 53, 26300 11689 50, 26292 11684 67, 26283 11680 91, 26275 11676 124, 26269 11676 166, 26265 11673 213, 26265 11673 262, 26263 11672 307, 26263 11672 344, 26262 11672 372, 26262 11671 396, 26260 11669 423, 26260 11664 451, 26260 11654 478, 26269 11644 503, 26278 11632 522, 26288 11621 538, 26300 11613 551, 26308 11607 562, 26321 11598 572, 26330 11594 581, 26341 11589 590, 26354 11582 596, 26362 11577 603, 26376 11571 608, 26385 11567 613, 26395 11563 618, 26403 11560 623, 26408 11560 631, 26418 11560 637, 26424 11560 642, 26434 11560 647, 26447 11562 652, 26457 11575 657, 26466 11590 665, 26473 11610 670, 26476 11633 675, 26479 11656 678, 26479 11679 681, 26479 11703 684, 26479 11719 685, 26479 11737 685, 26479 11747 683, 26479 11754 677, 26479 11759 670, 26479 11759 660, 26479 11759 647, 26479 11759 631, 26479 11759 603, 26479 11761 551, 26479 11761 466, 26482 11761 330, 26486 11757 103</trace>
  <trace timeOffset="165069.44" brushRef="#br0" contextRef="#ctx0"> 26768 11598 372, 26768 11598 408, 26768 11598 446, 26768 11598 475, 26768 11598 490, 26768 11598 495, 26768 11598 497, 26768 11598 500, 26768 11598 503, 26694 11676 507, 26687 11697 511, 26680 11719 514, 26674 11742 517, 26667 11764 524, 26664 11780 528, 26661 11797 533, 26659 11808 539, 26658 11819 543, 26657 11831 547, 26657 11838 552, 26657 11843 555, 26657 11843 562, 26657 11843 572, 26657 11843 585, 26657 11843 597, 26657 11843 611, 26661 11843 627, 26669 11830 640, 26680 11814 657, 26687 11792 673, 26694 11769 687, 26703 11747 699, 26711 11722 708, 26720 11698 714, 26730 11676 719, 26737 11656 723, 26746 11637 727, 26752 11624 729, 26760 11613 731, 26765 11607 731, 26768 11604 730, 26771 11601 729, 26775 11601 727, 26784 11601 723, 26795 11607 719, 26808 11619 714, 26816 11630 708, 26821 11644 699, 26826 11659 691, 26828 11671 681, 26830 11681 670, 26831 11688 658, 26831 11693 650, 26831 11697 645, 26831 11701 646, 26833 11708 652, 26833 11708 661, 26833 11708 673, 26833 11708 683, 26833 11708 693, 26833 11708 700, 26833 11697 708, 26830 11686 714, 26826 11671 720, 26824 11660 726, 26823 11648 730, 26823 11636 732, 26823 11630 734, 26823 11624 734, 26823 11619 732, 26823 11617 729, 26823 11612 726, 26824 11609 721, 26830 11609 717, 26840 11609 715, 26857 11615 711, 26875 11624 706, 26892 11637 702, 26907 11651 698, 26922 11664 696, 26933 11676 695, 26944 11686 691, 26951 11693 683, 26954 11696 667, 26959 11700 639, 26959 11700 586, 26959 11700 505, 26959 11698 390, 26959 11693 215</trace>
  <trace timeOffset="165503.47" brushRef="#br0" contextRef="#ctx0"> 26557 11221 372, 26557 11221 411, 26557 11221 451, 26557 11221 484, 26557 11221 507, 26557 11221 517, 26557 11221 524, 26557 11221 528, 26557 11221 532, 26557 11221 537, 26551 11248 539, 26551 11264 539, 26551 11279 539, 26555 11294 538, 26560 11304 536, 26567 11315 533, 26571 11322 532, 26574 11325 535, 26580 11328 538, 26584 11328 542, 26591 11325 547, 26602 11315 552, 26614 11304 557, 26622 11292 563, 26629 11278 572, 26632 11269 580, 26635 11255 590, 26636 11243 598, 26636 11231 607, 26636 11217 615, 26632 11207 621, 26623 11197 627, 26616 11190 631, 26605 11187 631, 26588 11187 627, 26571 11187 619, 26552 11192 608, 26538 11197 592, 26525 11204 565, 26517 11209 523, 26512 11211 449, 26509 11214 338, 26505 11214 149</trace>
  <trace timeOffset="166958.55" brushRef="#br0" contextRef="#ctx0"> 21589 12469 328, 21589 12469 408, 21589 12469 477, 21589 12469 530, 21589 12469 567, 21589 12469 590, 21589 12469 607, 21589 12469 617, 21589 12469 627, 21589 12469 637, 21589 12469 647, 21579 12469 656, 21580 12465 665, 21589 12461 672, 21597 12458 677, 21609 12455 681, 21625 12454 685, 21637 12453 688, 21656 12453 693, 21677 12451 697, 21700 12450 703, 21729 12446 713, 21758 12443 722, 21787 12439 730, 21817 12433 740, 21849 12426 749, 21881 12421 759, 21914 12414 765, 21949 12409 770, 21985 12402 773, 22020 12397 774, 22056 12397 775, 22089 12395 776, 22124 12395 777, 22160 12395 779, 22196 12395 779, 22234 12395 780, 22274 12395 780, 22315 12397 782, 22358 12397 784, 22400 12397 787, 22442 12397 790, 22485 12397 790, 22529 12397 792, 22573 12397 792, 22619 12395 793, 22663 12393 795, 22707 12392 796, 22749 12390 797, 22792 12388 797, 22833 12387 796, 22874 12385 796, 22913 12385 796, 22954 12385 796, 22996 12385 798, 23036 12385 798, 23078 12385 798, 23121 12387 798, 23164 12387 798, 23206 12387 799, 23250 12387 799, 23295 12387 799, 23341 12383 799, 23386 12380 799, 23432 12373 799, 23477 12368 799, 23523 12363 798, 23570 12356 798, 23618 12351 798, 23665 12346 799, 23710 12343 801, 23756 12340 802, 23800 12337 801, 23843 12336 801, 23888 12336 800, 23930 12336 801, 23975 12336 801, 24017 12336 802, 24063 12336 802, 24108 12336 802, 24155 12336 802, 24205 12336 803, 24257 12336 803, 24308 12333 804, 24362 12331 804, 24414 12328 804, 24468 12325 804, 24520 12323 805, 24572 12321 806, 24624 12319 806, 24676 12317 808, 24728 12316 809, 24777 12314 809, 24829 12313 809, 24881 12313 810, 24932 12311 810, 24984 12311 811, 25036 12310 812, 25088 12308 813, 25141 12304 813, 25196 12299 815, 25251 12293 816, 25309 12286 818, 25367 12276 820, 25424 12267 820, 25483 12257 821, 25543 12245 823, 25603 12235 825, 25661 12225 825, 25715 12218 825, 25767 12211 822, 25815 12206 823, 25863 12204 825, 25906 12201 825, 25949 12198 826, 25992 12198 827, 26033 12197 827, 26072 12197 829, 26113 12196 829, 26155 12194 830, 26195 12191 832, 26237 12189 832, 26280 12184 833, 26323 12179 834, 26367 12173 833, 26412 12167 835, 26458 12161 835, 26503 12154 836, 26549 12147 838, 26593 12143 838, 26639 12139 841, 26683 12135 842, 26725 12130 842, 26768 12128 843, 26808 12125 842, 26848 12125 842, 26886 12123 842, 26924 12123 842, 26959 12123 842, 26992 12123 842, 27025 12123 841, 27059 12123 841, 27090 12123 841, 27122 12123 841, 27155 12123 842, 27185 12123 842, 27217 12123 841, 27249 12123 841, 27281 12120 841, 27313 12119 841, 27343 12115 841, 27372 12114 841, 27399 12114 840, 27424 12114 840, 27449 12112 841, 27467 12112 841, 27488 12112 842, 27507 12112 842, 27521 12110 842, 27540 12110 842, 27554 12110 841, 27566 12108 841, 27580 12108 842, 27592 12107 842, 27605 12105 843, 27616 12103 843, 27628 12102 844, 27641 12100 844, 27656 12096 845, 27664 12093 845, 27680 12088 845, 27689 12085 846, 27698 12083 847, 27709 12080 848, 27713 12078 849, 27718 12076 850, 27722 12075 851, 27727 12073 851, 27732 12072 852, 27736 12072 853, 27736 12072 855, 27736 12071 858, 27736 12071 860, 27738 12071 861, 27739 12068 863, 27741 12068 865, 27742 12068 865, 27742 12068 865, 27742 12068 863, 27744 12068 860, 27744 12068 858, 27744 12068 849, 27744 12068 836, 27741 12068 814, 27727 12068 778, 27715 12068 723, 27699 12068 628, 27681 12068 462, 27671 12068 167</trace>
  <trace timeOffset="178822.23" brushRef="#br0" contextRef="#ctx0"> 19986 14679 94, 19986 14679 123, 19986 14679 154, 19986 14679 183, 19986 14679 211, 19986 14679 240, 19986 14679 267, 19986 14679 288, 19986 14679 307, 19986 14679 321, 19973 14679 334, 19971 14679 344, 19971 14679 351, 19970 14679 358, 19970 14679 365, 19968 14679 374, 19968 14679 387, 19968 14679 403, 19968 14679 420, 19968 14679 439, 19968 14679 458, 19968 14679 476, 19968 14679 493, 19968 14679 510, 19968 14679 523, 19968 14679 531, 19968 14679 540, 19968 14679 545, 19970 14679 553, 19976 14682 561, 19982 14683 569, 19993 14684 577, 20002 14687 586, 20012 14689 592, 20023 14691 597, 20033 14693 602, 20051 14696 607, 20061 14696 609, 20078 14700 613, 20097 14701 617, 20116 14703 621, 20133 14705 627, 20152 14705 632, 20170 14708 637, 20188 14708 641, 20213 14708 644, 20234 14708 650, 20256 14711 655, 20278 14713 660, 20299 14715 666, 20314 14718 670, 20333 14720 671, 20352 14720 674, 20370 14720 676, 20390 14720 678, 20408 14720 681, 20427 14720 684, 20440 14720 686, 20458 14720 689, 20477 14718 691, 20487 14717 694, 20506 14713 696, 20521 14711 698, 20531 14708 699, 20547 14705 701, 20557 14704 705, 20570 14701 706, 20581 14700 709, 20592 14698 710, 20604 14696 712, 20610 14695 714, 20622 14693 717, 20629 14693 719, 20641 14693 721, 20652 14693 723, 20665 14691 724, 20675 14691 727, 20687 14689 730, 20700 14687 734, 20712 14686 737, 20724 14683 740, 20735 14682 741, 20746 14679 743, 20756 14676 745, 20767 14674 747, 20777 14672 749, 20787 14671 750, 20795 14667 751, 20806 14666 752, 20815 14664 753, 20824 14662 756, 20829 14659 759, 20837 14659 759, 20844 14659 761, 20855 14657 763, 20866 14655 765, 20878 14655 767, 20889 14654 768, 20902 14654 770, 20914 14652 771, 20926 14652 772, 20938 14652 775, 20952 14652 775, 20970 14652 776, 20982 14652 776, 21001 14652 776, 21012 14652 777, 21025 14654 778, 21043 14655 778, 21055 14655 779, 21073 14657 779, 21086 14659 778, 21098 14659 780, 21116 14659 781, 21129 14659 782, 21148 14659 783, 21161 14659 784, 21175 14659 786, 21194 14659 786, 21207 14659 787, 21226 14659 789, 21246 14659 789, 21260 14659 789, 21280 14659 790, 21298 14659 790, 21310 14659 792, 21329 14659 792, 21340 14662 793, 21352 14662 794, 21365 14664 795, 21378 14664 795, 21391 14666 796, 21404 14666 797, 21417 14667 797, 21429 14667 797, 21440 14667 798, 21452 14667 798, 21463 14667 799, 21474 14667 800, 21485 14667 800, 21494 14666 800, 21504 14664 800, 21509 14662 801, 21518 14662 801, 21524 14662 804, 21530 14662 805, 21543 14662 805, 21549 14662 806, 21559 14662 805, 21572 14662 806, 21583 14662 806, 21594 14662 807, 21606 14662 807, 21618 14662 808, 21631 14662 808, 21643 14662 808, 21656 14662 809, 21669 14659 808, 21682 14659 809, 21700 14655 809, 21712 14654 810, 21729 14652 811, 21741 14650 813, 21754 14650 814, 21767 14647 816, 21781 14647 817, 21800 14647 817, 21814 14647 819, 21835 14647 819, 21854 14647 819, 21865 14647 818, 21887 14647 816, 21907 14647 816, 21925 14647 816, 21945 14647 818, 21965 14647 819, 21982 14647 818, 21995 14647 819, 22014 14647 818, 22033 14647 818, 22046 14647 820, 22065 14647 818, 22082 14647 819, 22101 14647 819, 22118 14647 818, 22136 14645 818, 22154 14643 818, 22172 14640 818, 22192 14637 819, 22211 14636 819, 22230 14634 819, 22250 14633 820, 22276 14632 820, 22299 14630 820, 22315 14628 822, 22334 14628 822, 22353 14627 822, 22374 14627 822, 22400 14627 822, 22419 14627 823, 22436 14625 823, 22456 14625 822, 22476 14622 822, 22496 14620 822, 22516 14619 823, 22535 14618 825, 22553 14615 825, 22578 14613 823, 22598 14610 823, 22616 14608 822, 22633 14607 825, 22650 14607 825, 22670 14607 825, 22688 14607 825, 22708 14607 823, 22730 14607 825, 22750 14607 825, 22779 14607 825, 22805 14605 826, 22830 14604 826, 22856 14602 826, 22880 14601 827, 22906 14598 827, 22932 14595 828, 22960 14592 830, 22987 14589 829, 23013 14587 829, 23041 14587 828, 23067 14586 829, 23093 14586 830, 23119 14584 832, 23142 14583 832, 23168 14583 832, 23192 14581 832, 23217 14581 832, 23243 14581 832, 23270 14580 833, 23295 14577 832, 23320 14575 832, 23346 14572 832, 23369 14570 832, 23393 14570 832, 23409 14568 833, 23429 14568 834, 23451 14566 832, 23470 14566 832, 23496 14566 831, 23521 14566 831, 23544 14566 833, 23566 14566 833, 23587 14566 833, 23610 14566 834, 23635 14566 833, 23658 14566 834, 23684 14566 835, 23712 14566 834, 23739 14566 836, 23766 14565 835, 23792 14561 835, 23820 14558 835, 23846 14555 835, 23869 14553 834, 23895 14550 834, 23918 14546 833, 23937 14545 834, 23954 14541 834, 23967 14541 833, 23979 14541 834, 23992 14539 833, 24003 14538 833, 24014 14536 835, 24018 14534 834, 24024 14534 834, 24029 14533 835, 24034 14532 832, 24038 14529 833, 24044 14529 834, 24047 14526 833, 24051 14525 836, 24056 14524 835, 24061 14522 836, 24061 14522 837, 24064 14519 837, 24067 14516 837, 24070 14512 838, 24073 14509 838, 24073 14509 838, 24073 14508 840, 24074 14504 838, 24076 14500 840, 24077 14495 841, 24079 14483 842, 24079 14478 839, 24079 14468 839, 24079 14455 835, 24079 14443 834, 24079 14426 834, 24076 14409 834, 24073 14387 834, 24069 14366 833, 24064 14345 833, 24061 14320 832, 24058 14294 832, 24054 14267 833, 24050 14240 831, 24047 14212 831, 24043 14183 831, 24040 14154 830, 24035 14125 831, 24031 14097 830, 24025 14068 829, 24020 14040 828, 24015 14011 829, 24009 13980 828, 24003 13950 831, 23998 13920 830, 23991 13888 830, 23983 13858 833, 23977 13827 829, 23970 13796 831, 23962 13762 828, 23954 13730 827, 23947 13697 828, 23940 13663 828, 23931 13629 829, 23927 13597 829, 23924 13563 829, 23923 13531 829, 23923 13500 829, 23923 13471 828, 23923 13443 830, 23923 13418 830, 23923 13393 830, 23923 13376 829, 23923 13357 829, 23923 13344 828, 23923 13331 828, 23923 13316 829, 23923 13300 829, 23923 13280 829, 23923 13268 829, 23923 13246 828, 23923 13226 828, 23921 13208 828, 23918 13184 825, 23917 13162 828, 23915 13145 826, 23912 13128 828, 23911 13109 829, 23908 13097 829, 23904 13079 829, 23901 13064 830, 23898 13053 830, 23892 13037 830, 23889 13028 830, 23885 13018 830, 23882 13009 830, 23876 13000 832, 23871 12991 832, 23863 12983 831, 23857 12976 831, 23850 12968 829, 23840 12958 829, 23834 12951 826, 23824 12939 826, 23820 12934 825, 23811 12925 825, 23806 12920 826, 23800 12912 826, 23792 12905 825, 23786 12896 826, 23778 12889 825, 23772 12881 826, 23765 12874 827, 23758 12868 827, 23751 12862 828, 23742 12858 827, 23735 12853 823, 23726 12848 823, 23712 12842 822, 23703 12839 821, 23686 12834 822, 23669 12832 820, 23651 12832 816, 23626 12830 813, 23603 12830 811, 23578 12830 809, 23555 12830 811, 23529 12830 810, 23505 12830 809, 23477 12830 808, 23452 12832 806, 23424 12833 805, 23395 12834 804, 23364 12834 804, 23333 12834 804, 23299 12834 804, 23265 12834 805, 23229 12834 805, 23192 12834 804, 23153 12836 803, 23112 12839 801, 23070 12842 799, 23023 12846 800, 22978 12848 799, 22931 12850 798, 22884 12853 798, 22837 12854 795, 22790 12856 795, 22743 12858 795, 22695 12859 795, 22647 12859 796, 22598 12859 796, 22549 12861 794, 22500 12861 794, 22452 12861 795, 22403 12861 795, 22354 12861 797, 22309 12864 797, 22263 12866 797, 22219 12869 796, 22177 12874 796, 22134 12879 796, 22092 12883 797, 22050 12889 796, 22010 12896 796, 21969 12900 795, 21928 12905 794, 21888 12909 795, 21849 12912 794, 21809 12915 795, 21770 12917 796, 21731 12918 796, 21690 12920 797, 21648 12920 797, 21608 12920 796, 21566 12920 797, 21526 12920 795, 21486 12920 795, 21447 12920 794, 21408 12920 794, 21369 12920 795, 21332 12920 796, 21291 12920 795, 21252 12920 795, 21213 12922 794, 21175 12922 794, 21137 12925 795, 21100 12925 795, 21064 12925 795, 21028 12925 795, 20993 12925 796, 20957 12925 796, 20923 12925 796, 20889 12925 796, 20856 12925 795, 20821 12925 794, 20788 12925 792, 20755 12925 792, 20720 12925 792, 20684 12922 790, 20649 12922 789, 20615 12922 789, 20578 12922 789, 20544 12925 790, 20509 12927 790, 20476 12929 790, 20441 12930 789, 20410 12930 789, 20379 12932 789, 20349 12932 789, 20318 12934 790, 20290 12934 792, 20261 12934 790, 20234 12934 790, 20208 12934 790, 20182 12934 790, 20158 12937 792, 20133 12939 792, 20109 12941 790, 20087 12944 789, 20064 12947 789, 20042 12951 787, 20022 12956 787, 20000 12963 787, 19979 12968 786, 19962 12971 786, 19944 12973 787, 19925 12975 787, 19913 12976 787, 19893 12978 789, 19882 12978 787, 19867 12978 789, 19848 12978 790, 19836 12978 790, 19816 12978 790, 19804 12978 789, 19791 12978 787, 19776 12978 787, 19763 12978 787, 19750 12978 789, 19736 12978 790, 19724 12978 792, 19718 12978 789, 19705 12978 789, 19699 12978 789, 19694 12978 790, 19681 12978 792, 19675 12978 792, 19669 12978 792, 19665 12978 792, 19665 12978 790, 19659 12978 792, 19653 12978 790, 19648 12978 792, 19643 12978 792, 19643 12978 790, 19642 12978 792, 19642 12978 792, 19640 12978 789, 19637 12980 787, 19636 12985 786, 19634 12991 785, 19633 13002 787, 19633 13014 787, 19633 13030 787, 19633 13047 787, 19636 13064 784, 19640 13080 784, 19643 13097 785, 19649 13121 787, 19653 13143 785, 19657 13165 787, 19662 13189 783, 19666 13211 782, 19671 13232 783, 19676 13254 783, 19681 13276 786, 19685 13300 786, 19692 13324 786, 19697 13349 785, 19701 13376 785, 19705 13405 785, 19710 13433 784, 19714 13464 784, 19718 13493 785, 19721 13522 786, 19725 13551 790, 19728 13578 792, 19731 13605 792, 19734 13631 793, 19736 13655 793, 19739 13680 792, 19742 13704 795, 19744 13725 795, 19748 13747 795, 19750 13764 798, 19753 13779 796, 19754 13800 798, 19756 13820 796, 19757 13844 797, 19759 13862 796, 19760 13880 796, 19760 13898 795, 19762 13918 794, 19762 13936 794, 19763 13955 794, 19763 13975 797, 19763 13989 796, 19763 14013 797, 19763 14033 797, 19763 14047 797, 19763 14070 798, 19763 14090 799, 19763 14105 798, 19763 14127 799, 19763 14147 799, 19762 14166 799, 19760 14187 800, 19760 14205 801, 19759 14225 800, 19759 14244 801, 19759 14264 800, 19759 14284 801, 19759 14301 801, 19759 14314 801, 19759 14333 800, 19759 14352 800, 19759 14364 800, 19760 14382 800, 19762 14393 800, 19763 14404 800, 19765 14416 800, 19766 14428 800, 19768 14439 805, 19770 14451 803, 19773 14468 808, 19775 14478 808, 19779 14495 808, 19780 14505 809, 19783 14517 809, 19785 14529 809, 19786 14541 809, 19789 14558 809, 19791 14570 808, 19793 14589 808, 19795 14604 809, 19796 14616 809, 19799 14633 809, 19801 14643 809, 19801 14647 808, 19802 14659 808, 19804 14662 809, 19805 14667 810, 19808 14674 812, 19808 14674 812, 19808 14674 812, 19808 14674 811, 19809 14675 810, 19809 14676 810, 19811 14679 810, 19812 14684 810, 19815 14689 810, 19816 14693 810, 19818 14698 810, 19818 14698 810, 19818 14698 810, 19818 14698 810, 19819 14700 809, 19819 14700 808, 19819 14701 807, 19821 14701 806, 19821 14701 804, 19821 14703 801, 19822 14703 798, 19822 14703 794, 19822 14703 785, 19822 14701 771, 19822 14695 745, 19822 14682 702, 19818 14659 629, 19812 14640 525, 19804 14613 365, 19796 14587 145</trace>
  <trace timeOffset="179770.28" brushRef="#br0" contextRef="#ctx0"> 19350 13801 95, 19350 13801 135, 19350 13801 175, 19350 13801 218, 19350 13801 261, 19350 13801 307, 19350 13801 351, 19350 13801 396, 19350 13801 437, 19350 13801 473, 19342 13801 510, 19342 13801 538, 19342 13801 564, 19342 13801 587, 19341 13801 603, 19341 13801 616, 19341 13801 627, 19341 13801 634, 19341 13801 641, 19341 13801 649, 19341 13801 658, 19344 13801 672, 19355 13803 682, 19368 13808 693, 19383 13815 698, 19400 13825 702, 19417 13834 702, 19432 13842 703, 19448 13854 701, 19464 13864 701, 19480 13873 701, 19494 13883 702, 19511 13893 704, 19528 13901 704, 19543 13911 705, 19558 13920 706, 19571 13926 706, 19582 13933 708, 19594 13941 705, 19603 13946 706, 19616 13953 706, 19623 13958 705, 19627 13960 706, 19631 13963 708, 19634 13965 709, 19637 13967 710, 19640 13968 712, 19645 13971 714, 19645 13971 717, 19645 13971 719, 19645 13971 721, 19646 13972 723, 19648 13972 726, 19649 13975 727, 19649 13975 731, 19650 13975 731, 19652 13975 733, 19653 13977 734, 19656 13977 734, 19657 13979 736, 19659 13979 737, 19660 13980 738, 19662 13980 738, 19663 13982 739, 19665 13984 741, 19666 13984 742, 19668 13987 743, 19669 13987 743, 19671 13987 743, 19672 13987 744, 19674 13989 746, 19675 13989 749, 19675 13991 753, 19676 13991 757, 19676 13991 759, 19678 13992 762, 19678 13992 764, 19679 13994 766, 19679 13994 769, 19679 13996 771, 19681 13996 772, 19681 13996 774, 19681 13997 775, 19682 13997 776, 19682 13997 777, 19682 13999 778, 19682 13999 779, 19682 14000 780, 19682 14001 779, 19682 14006 780, 19679 14011 780, 19674 14018 780, 19663 14030 780, 19652 14043 779, 19639 14059 779, 19626 14079 778, 19610 14098 778, 19594 14122 776, 19581 14146 775, 19565 14171 775, 19549 14197 776, 19536 14223 775, 19522 14247 776, 19510 14269 775, 19499 14289 774, 19491 14301 774, 19484 14314 774, 19481 14323 775, 19478 14328 777, 19477 14333 777, 19477 14333 778, 19475 14333 779, 19475 14333 779, 19475 14333 779, 19474 14335 779, 19474 14337 780, 19471 14338 780, 19471 14338 780, 19470 14340 781, 19470 14340 781, 19468 14342 782, 19468 14342 781, 19467 14343 780, 19467 14343 777, 19467 14343 774, 19467 14345 769, 19465 14345 762, 19465 14345 751, 19465 14345 734, 19465 14345 708, 19465 14345 666, 19465 14345 587, 19465 14345 448, 19465 14333 165</trace>
  <trace timeOffset="182270.42" brushRef="#br0" contextRef="#ctx0"> 27303 11571 501, 27303 11571 509, 27303 11571 518, 27303 11571 530, 27303 11571 540, 27303 11571 545, 27303 11571 547, 27303 11571 551, 27303 11571 554, 27362 11487 559, 27387 11465 568, 27414 11440 577, 27444 11413 590, 27478 11383 602, 27515 11347 616, 27559 11310 625, 27605 11267 636, 27658 11222 645, 27715 11173 651, 27777 11122 660, 27842 11069 664, 27909 11018 667, 27976 10968 672, 28041 10923 675, 28105 10882 680, 28166 10846 684, 28222 10812 688, 28275 10783 691, 28322 10758 693, 28364 10735 695, 28404 10715 698, 28438 10697 700, 28468 10679 702, 28495 10660 705, 28521 10643 709, 28543 10624 711, 28566 10602 715, 28589 10582 718, 28612 10560 723, 28633 10537 730, 28653 10515 731, 28669 10493 737, 28685 10473 739, 28695 10457 743, 28705 10444 747, 28709 10437 750, 28712 10435 753, 28715 10430 754, 28715 10430 753, 28715 10430 751, 28715 10430 747, 28715 10430 740, 28715 10430 731, 28715 10430 720, 28715 10430 706, 28705 10430 695, 28694 10430 685, 28676 10430 677, 28657 10430 672, 28639 10430 669, 28620 10430 669, 28601 10430 671, 28584 10428 672, 28572 10425 673, 28555 10422 673, 28545 10419 674, 28539 10418 673, 28535 10418 673, 28529 10418 674, 28523 10418 673, 28516 10418 672, 28510 10418 672, 28510 10418 671, 28509 10418 670, 28509 10418 671, 28507 10418 672, 28506 10418 674, 28504 10418 676, 28503 10418 679, 28503 10418 682, 28503 10418 686, 28503 10418 690, 28510 10415 693, 28526 10411 693, 28546 10408 694, 28569 10407 694, 28595 10407 695, 28620 10407 696, 28644 10407 697, 28662 10407 699, 28679 10408 701, 28691 10410 703, 28702 10413 705, 28714 10415 709, 28721 10419 711, 28730 10423 713, 28734 10430 715, 28738 10437 717, 28738 10449 722, 28738 10468 721, 28738 10490 724, 28735 10518 723, 28727 10545 721, 28720 10569 719, 28712 10594 714, 28706 10617 706, 28700 10639 690, 28697 10655 660, 28695 10674 603, 28695 10694 519, 28695 10709 389, 28695 10733 181</trace>
  <trace timeOffset="183178.48" brushRef="#br0" contextRef="#ctx0"> 27408 11734 405, 27408 11734 441, 27408 11734 472, 27408 11734 501, 27408 11734 522, 27408 11734 537, 27408 11734 554, 27408 11734 573, 27408 11734 594, 27408 11734 618, 27408 11734 638, 27413 11714 653, 27428 11710 668, 27446 11708 681, 27467 11708 693, 27496 11708 704, 27525 11717 712, 27554 11729 718, 27586 11744 723, 27618 11761 728, 27653 11782 737, 27689 11803 741, 27725 11826 749, 27764 11850 752, 27801 11872 757, 27839 11893 761, 27878 11913 765, 27919 11930 769, 27959 11948 772, 28000 11965 776, 28041 11983 778, 28082 12003 781, 28123 12026 784, 28163 12048 785, 28202 12075 785, 28240 12102 786, 28277 12129 786, 28313 12160 790, 28348 12189 792, 28383 12218 793, 28416 12247 794, 28451 12271 795, 28484 12293 795, 28517 12313 796, 28552 12329 797, 28586 12344 799, 28621 12358 800, 28655 12368 801, 28688 12380 801, 28718 12387 801, 28747 12393 801, 28774 12400 802, 28792 12404 803, 28811 12409 803, 28821 12410 803, 28832 12414 804, 28843 12414 804, 28847 12416 804, 28854 12417 805, 28854 12417 806, 28857 12419 806, 28861 12421 807, 28866 12422 807, 28870 12424 807, 28870 12424 807, 28870 12424 806, 28870 12424 807, 28871 12424 807, 28873 12426 808, 28874 12426 809, 28874 12426 811, 28874 12426 810, 28876 12426 810, 28876 12426 809, 28876 12426 805, 28874 12426 801, 28861 12426 792, 28841 12416 777, 28814 12404 763, 28786 12388 749, 28756 12371 739, 28724 12351 732, 28691 12326 728, 28656 12301 724, 28623 12272 721, 28592 12245 715, 28565 12218 711, 28542 12196 708, 28527 12181 709, 28516 12169 712, 28510 12162 716, 28507 12160 721, 28506 12157 726, 28506 12157 728, 28504 12155 731, 28504 12155 733, 28504 12155 735, 28503 12154 737, 28503 12154 738, 28503 12154 741, 28503 12154 743, 28503 12161 743, 28512 12175 745, 28526 12192 747, 28542 12213 749, 28563 12235 757, 28588 12254 761, 28614 12273 766, 28639 12291 770, 28666 12308 772, 28691 12323 773, 28714 12339 775, 28731 12351 777, 28749 12364 778, 28757 12373 780, 28764 12385 781, 28767 12401 781, 28767 12417 782, 28766 12441 783, 28754 12463 780, 28743 12487 780, 28727 12513 776, 28709 12539 775, 28692 12564 773, 28675 12584 771, 28657 12605 769, 28643 12621 766, 28633 12632 761, 28626 12639 750, 28624 12642 729, 28624 12642 682, 28623 12642 595, 28618 12640 449, 28611 12625 188</trace>
  <trace timeOffset="183802.52" brushRef="#br0" contextRef="#ctx0"> 27778 10221 336, 27778 10221 363, 27778 10221 403, 27778 10221 449, 27778 10221 492, 27778 10221 526, 27778 10221 548, 27778 10221 561, 27778 10221 570, 27778 10221 575, 27778 10221 578, 27733 10192 580, 27722 10207 581, 27712 10224 582, 27705 10248 585, 27698 10272 586, 27695 10299 586, 27695 10328 586, 27695 10357 585, 27695 10387 583, 27699 10419 583, 27706 10449 587, 27713 10480 587, 27722 10510 590, 27732 10535 589, 27741 10557 587, 27748 10574 586, 27755 10586 586, 27762 10594 587, 27765 10597 590, 27770 10601 594, 27770 10601 601, 27776 10601 610, 27786 10599 620, 27801 10589 628, 27822 10574 637, 27838 10554 642, 27853 10533 647, 27868 10507 653, 27885 10481 653, 27898 10456 658, 27914 10428 663, 27926 10403 671, 27936 10376 683, 27946 10354 695, 27952 10330 709, 27955 10306 719, 27955 10282 728, 27955 10258 734, 27950 10234 738, 27941 10211 741, 27929 10190 744, 27917 10172 745, 27907 10160 746, 27897 10151 744, 27890 10147 742, 27885 10144 740, 27874 10142 735, 27864 10142 728, 27849 10144 716, 27833 10151 698, 27822 10162 670, 27809 10178 628, 27796 10196 554, 27784 10216 440, 27773 10233 247</trace>
  <trace timeOffset="184030.53" brushRef="#br0" contextRef="#ctx0"> 28011 10253 370, 28011 10253 392, 28011 10253 419, 28011 10253 445, 28011 10253 462, 28011 10253 468, 28102 10272 468, 28127 10272 462, 28150 10272 452, 28173 10272 436, 28190 10268 405, 28201 10268 356, 28206 10261 282, 28209 10258 170</trace>
  <trace timeOffset="184469.55" brushRef="#br0" contextRef="#ctx0"> 28272 9701 376, 28272 9701 383, 28272 9701 388, 28272 9701 391, 28272 9701 396, 28272 9701 399, 28305 9799 404, 28316 9838 410, 28328 9878 416, 28339 9919 423, 28351 9956 430, 28361 9988 442, 28371 10017 459, 28378 10037 483, 28383 10052 512, 28387 10062 540, 28389 10067 569, 28390 10072 596, 28390 10072 622, 28390 10072 647, 28390 10072 670, 28390 10072 689, 28392 10074 706, 28392 10076 722, 28392 10076 734, 28392 10077 745, 28392 10077 753, 28392 10077 760, 28392 10079 765, 28392 10079 768, 28392 10079 770, 28392 10079 771, 28392 10079 771, 28392 10079 770, 28393 10079 769, 28401 10072 767, 28413 10065 765, 28426 10057 763, 28441 10050 760, 28454 10044 757, 28465 10042 755, 28469 10040 753, 28480 10038 751, 28486 10038 749, 28495 10038 747, 28506 10043 744, 28512 10055 742, 28516 10072 742, 28516 10094 740, 28516 10118 739, 28507 10140 736, 28497 10162 732, 28484 10184 729, 28471 10204 726, 28462 10217 720, 28451 10228 712, 28445 10234 694, 28442 10236 658, 28439 10240 583, 28439 10240 471, 28435 10240 307, 28430 10236 69</trace>
  <trace timeOffset="184642.56" brushRef="#br0" contextRef="#ctx0"> 28577 10042 390, 28577 10042 414, 28577 10042 438, 28577 10042 455, 28577 10042 460, 28577 10042 460, 28577 10042 456, 28577 10042 447, 28650 10127 429, 28656 10140 398, 28659 10147 344, 28660 10152 257, 28662 10157 107</trace>
  <trace timeOffset="185082.6" brushRef="#br0" contextRef="#ctx0"> 28730 9976 113, 28730 9976 149, 28730 9976 194, 28730 9976 245, 28730 9976 299, 28730 9976 357, 28730 9976 420, 28730 9976 482, 28730 9976 540, 28730 9976 588, 28730 9976 625, 28766 9993 656, 28773 9976 681, 28779 9960 701, 28783 9941 716, 28788 9927 726, 28792 9912 734, 28798 9903 736, 28802 9895 735, 28808 9886 734, 28811 9883 730, 28820 9881 728, 28829 9881 726, 28843 9886 721, 28860 9897 716, 28874 9910 709, 28889 9927 700, 28902 9946 687, 28916 9965 669, 28928 9981 639, 28937 9994 592, 28942 10003 518, 28946 10014 410, 28946 10023 196</trace>
  <trace timeOffset="185575.61" brushRef="#br0" contextRef="#ctx0"> 27301 12414 538, 27301 12414 562, 27301 12414 595, 27301 12414 631, 27301 12414 661, 27301 12414 683, 27301 12414 694, 27301 12414 700, 27301 12414 700, 27301 12414 703, 27300 12512 701, 27304 12554 702, 27310 12596 704, 27314 12637 705, 27317 12675 708, 27322 12712 706, 27326 12743 708, 27330 12770 706, 27333 12789 705, 27339 12804 704, 27340 12816 703, 27342 12819 701, 27343 12826 697, 27343 12826 690, 27343 12826 676, 27343 12826 648, 27343 12827 598, 27343 12829 510, 27343 12829 366, 27343 12830 120</trace>
  <trace timeOffset="185822.62" brushRef="#br0" contextRef="#ctx0"> 27602 12498 558, 27602 12498 565, 27602 12498 578, 27602 12498 594, 27602 12498 610, 27602 12498 620, 27602 12498 627, 27686 12466 632, 27712 12463 635, 27738 12461 636, 27764 12460 637, 27789 12460 636, 27807 12460 632, 27826 12460 627, 27838 12460 619, 27848 12460 607, 27859 12460 589, 27864 12460 553, 27870 12461 503, 27870 12461 432, 27872 12463 338, 27877 12466 192</trace>
  <trace timeOffset="186282.66" brushRef="#br0" contextRef="#ctx0"> 27917 12204 440, 27917 12204 449, 27917 12204 465, 27917 12204 482, 27917 12204 495, 27917 12204 501, 27952 12298 503, 27956 12325 503, 27961 12353 505, 27966 12378 509, 27971 12402 513, 27978 12426 518, 27982 12441 528, 27987 12455 541, 27990 12465 558, 27991 12469 579, 27994 12473 599, 27994 12473 621, 27994 12473 643, 27994 12473 666, 27994 12475 687, 27995 12477 705, 27995 12478 721, 27995 12480 731, 27995 12480 738, 27995 12480 742, 27995 12480 747, 27995 12480 747, 27995 12480 750, 27995 12473 749, 27995 12461 749, 28000 12446 746, 28008 12434 746, 28020 12417 746, 28032 12404 744, 28044 12392 744, 28058 12380 742, 28072 12371 742, 28082 12363 741, 28092 12356 740, 28102 12353 739, 28107 12351 737, 28115 12348 733, 28120 12348 730, 28127 12351 726, 28134 12355 724, 28135 12368 724, 28137 12385 722, 28137 12405 723, 28135 12431 724, 28130 12455 721, 28120 12480 723, 28111 12501 719, 28105 12515 720, 28096 12527 721, 28089 12535 720, 28082 12540 719, 28076 12547 715, 28072 12547 705, 28069 12550 689, 28069 12550 661, 28067 12550 615, 28067 12550 546, 28061 12550 446, 28056 12550 300, 28052 12545 53</trace>
  <trace timeOffset="186455.67" brushRef="#br0" contextRef="#ctx0"> 28251 12356 582, 28251 12356 586, 28251 12356 594, 28251 12356 600, 28235 12450 601, 28235 12473 594, 28235 12492 583, 28235 12508 567, 28235 12518 540, 28235 12522 493, 28235 12528 413, 28235 12528 310, 28235 12528 158</trace>
  <trace timeOffset="186722.69" brushRef="#br0" contextRef="#ctx0"> 28178 12291 201, 28178 12291 218, 28178 12291 232, 28178 12291 244, 28178 12291 246, 28178 12291 247, 28178 12291 246, 28178 12291 248, 28257 12344 252, 28266 12348 259, 28277 12354 266, 28281 12355 273, 28286 12358 278, 28290 12358 281, 28296 12358 281, 28305 12358 281, 28315 12356 279, 28319 12355 275, 28326 12351 269, 28331 12348 260, 28335 12346 249, 28341 12344 234, 28341 12344 218, 28347 12344 199, 28352 12344 176, 28363 12344 150, 28374 12344 118, 28378 12346 84, 28383 12348 48, 28383 12348 16, 28383 12348 0</trace>
  <trace timeOffset="186922.69" brushRef="#br0" contextRef="#ctx0"> 28387 12348 3, 28387 12348 26, 28387 12348 60, 28387 12348 100, 28387 12348 145, 28387 12348 192, 28387 12348 225, 28387 12348 249, 28387 12348 261, 28387 12348 264, 28387 12348 264, 28393 12387 265, 28394 12405 268, 28396 12424 275, 28397 12436 286, 28400 12446 302, 28401 12458 324, 28403 12461 352, 28404 12466 378, 28404 12466 399, 28404 12466 415, 28409 12466 427, 28416 12466 437, 28426 12460 447, 28441 12448 458, 28451 12433 469, 28458 12421 476, 28466 12409 479, 28472 12401 478, 28475 12397 472, 28478 12393 466, 28478 12393 455, 28480 12393 436, 28483 12404 404, 28483 12419 341, 28483 12441 222, 28483 12458 4</trace>
  <trace timeOffset="187510.72" brushRef="#br0" contextRef="#ctx0"> 23736 13750 293, 23736 13750 314, 23736 13750 350, 23736 13750 392, 23736 13750 434, 23736 13750 466, 23832 13776 484, 23856 13796 498, 23883 13820 510, 23911 13842 528, 23938 13866 551, 23967 13884 579, 23994 13901 607, 24021 13914 629, 24047 13920 647, 24074 13921 664, 24102 13921 677, 24131 13908 690, 24161 13888 705, 24193 13859 712, 24229 13822 721, 24267 13779 723, 24310 13730 724, 24355 13675 726, 24401 13621 726, 24448 13566 727, 24494 13515 724, 24536 13471 723, 24576 13435 720, 24609 13408 717, 24635 13390 712, 24653 13379 698, 24662 13373 672, 24667 13372 621, 24670 13372 535, 24674 13372 397, 24677 13375 184</trace>
  <trace timeOffset="187893.75" brushRef="#br0" contextRef="#ctx0"> 24235 13505 386, 24235 13505 433, 24235 13505 475, 24235 13505 506, 24275 13587 522, 24290 13622 528, 24304 13662 529, 24319 13702 533, 24331 13744 540, 24343 13783 545, 24352 13820 556, 24363 13851 564, 24372 13877 576, 24378 13894 587, 24387 13904 600, 24394 13911 612, 24402 13911 624, 24416 13911 638, 24433 13900 651, 24453 13882 663, 24472 13859 672, 24494 13832 682, 24515 13801 685, 24537 13766 690, 24563 13732 690, 24592 13695 691, 24621 13658 693, 24650 13624 694, 24680 13589 697, 24709 13554 701, 24736 13522 706, 24764 13491 713, 24791 13462 719, 24815 13437 723, 24839 13413 728, 24864 13390 730, 24885 13372 731, 24904 13355 731, 24919 13343 731, 24930 13334 729, 24939 13329 726, 24942 13325 719, 24946 13324 708, 24946 13324 687, 24946 13322 649, 24946 13322 581, 24946 13314 468, 24946 13309 284, 24939 13293 16</trace>
  <trace timeOffset="205235.73" brushRef="#br0" contextRef="#ctx0"> 19795 14519 59, 19795 14519 69, 19795 14519 76, 19795 14519 84, 19795 14519 94, 19795 14519 108, 19795 14519 126, 19795 14519 147, 19795 14519 166, 19795 14519 180, 19789 14517 190, 19788 14517 196, 19788 14517 200, 19788 14517 202, 19788 14519 202, 19788 14525 206, 19788 14538 205, 19788 14548 209, 19788 14561 209, 19788 14572 209, 19789 14583 211, 19792 14595 212, 19793 14605 215, 19795 14616 221, 19795 14620 231, 19796 14627 245, 19796 14627 262, 19796 14632 280, 19798 14637 301, 19798 14642 320, 19799 14647 338, 19799 14652 355, 19801 14659 370, 19804 14669 382, 19805 14679 394, 19808 14684 404, 19809 14695 413, 19811 14701 423, 19811 14705 436, 19812 14717 450, 19814 14720 467, 19814 14725 487, 19815 14732 506, 19815 14732 523, 19815 14732 539, 19815 14732 554, 19816 14733 569, 19818 14734 583, 19819 14737 598, 19821 14737 613, 19822 14739 625, 19824 14739 637, 19830 14740 647, 19834 14742 655, 19840 14744 663, 19844 14745 670, 19844 14745 677, 19848 14745 684, 19854 14745 689, 19860 14745 694, 19871 14745 698, 19877 14745 701, 19889 14745 705, 19900 14745 711, 19912 14742 715, 19922 14740 721, 19934 14737 726, 19945 14734 728, 19956 14733 732, 19967 14730 735, 19971 14729 737, 19983 14729 740, 19990 14729 741, 20002 14729 742, 20015 14729 742, 20028 14729 742, 20039 14729 742, 20052 14729 743, 20064 14729 744, 20076 14729 745, 20088 14729 744, 20100 14730 744, 20113 14730 745, 20126 14730 747, 20138 14730 751, 20152 14730 754, 20164 14730 756, 20176 14730 760, 20190 14730 763, 20200 14730 766, 20213 14729 769, 20217 14729 769, 20229 14729 769, 20236 14729 770, 20246 14729 769, 20258 14729 770, 20269 14729 771, 20281 14729 771, 20285 14729 772, 20298 14729 772, 20304 14729 773, 20315 14729 774, 20334 14729 775, 20344 14729 776, 20360 14725 777, 20369 14722 777, 20379 14720 778, 20389 14717 780, 20398 14713 781, 20408 14711 781, 20412 14708 781, 20422 14708 779, 20427 14708 778, 20431 14705 778, 20437 14705 779, 20437 14705 780, 20437 14704 780, 20441 14704 781, 20448 14704 780, 20453 14704 780, 20458 14704 781, 20458 14704 782, 20458 14704 782, 20458 14704 782, 20460 14704 782, 20461 14704 781, 20463 14704 783, 20464 14704 782, 20466 14704 782, 20472 14704 783, 20479 14704 783, 20483 14704 784, 20489 14704 784, 20489 14704 784, 20489 14704 783, 20489 14704 783, 20490 14704 783, 20492 14704 783, 20493 14704 783, 20495 14703 784, 20496 14703 784, 20502 14701 784, 20509 14701 784, 20513 14700 784, 20519 14700 786, 20519 14700 785, 20519 14700 785, 20519 14698 785, 20521 14698 785, 20522 14698 784, 20524 14698 785, 20525 14698 785, 20527 14698 785, 20528 14698 785, 20529 14698 783, 20531 14698 783, 20532 14698 784, 20534 14698 783, 20535 14698 783, 20538 14698 783, 20539 14698 783, 20541 14698 785, 20542 14698 786, 20542 14698 787, 20544 14698 789, 20544 14698 789, 20545 14698 789, 20545 14698 789, 20545 14698 789, 20547 14698 787, 20547 14698 785, 20547 14698 782, 20548 14698 776, 20548 14698 769, 20548 14698 756, 20548 14698 733, 20548 14698 688, 20550 14698 604, 20550 14698 446, 20550 14698 155</trace>
  <trace timeOffset="226217.94" brushRef="#br0" contextRef="#ctx0"> 20957 12518 163, 20957 12518 212, 20957 12518 255, 20957 12518 293, 20957 12518 323, 20957 12518 350, 20957 12518 375, 20957 12518 398, 20957 12518 420, 20957 12518 440, 20956 12519 458, 20956 12519 476, 20956 12519 491, 20956 12519 509, 20956 12519 523, 20956 12519 538, 20957 12519 551, 20966 12519 563, 20972 12519 576, 20983 12519 588, 20995 12519 599, 21006 12518 611, 21024 12515 620, 21034 12513 629, 21050 12512 639, 21063 12510 647, 21075 12507 655, 21092 12505 663, 21103 12503 669, 21121 12500 675, 21137 12496 681, 21148 12495 684, 21164 12492 688, 21181 12487 691, 21196 12485 696, 21218 12481 702, 21238 12478 708, 21252 12475 713, 21269 12473 717, 21287 12471 721, 21306 12469 726, 21326 12468 728, 21343 12468 731, 21362 12468 734, 21380 12468 737, 21400 12468 740, 21418 12468 745, 21436 12468 747, 21455 12468 749, 21479 12468 750, 21495 12468 751, 21514 12468 752, 21531 12468 755, 21550 12468 757, 21575 12469 759, 21591 12471 762, 21609 12473 765, 21627 12475 767, 21640 12477 770, 21661 12478 772, 21679 12480 774, 21697 12481 779, 21715 12483 781, 21734 12486 783, 21751 12487 785, 21761 12490 786, 21781 12492 784, 21797 12495 785, 21809 12496 787, 21829 12496 785, 21842 12496 792, 21855 12496 793, 21875 12496 794, 21888 12496 798, 21908 12496 800, 21928 12498 801, 21940 12498 803, 21958 12498 805, 21971 12500 806, 21984 12500 807, 21997 12500 808, 22010 12500 809, 22024 12500 810, 22037 12500 808, 22050 12500 809, 22066 12500 810, 22086 12500 806, 22098 12500 809, 22120 12500 810, 22137 12500 811, 22150 12500 817, 22168 12500 818, 22180 12500 818, 22193 12500 816, 22206 12500 816, 22219 12500 816, 22238 12500 816, 22251 12500 819, 22271 12500 820, 22289 12500 818, 22302 12500 820, 22322 12500 820, 22341 12500 820, 22359 12501 823, 22377 12504 819, 22396 12505 819, 22415 12505 819, 22433 12505 819, 22459 12505 822, 22481 12505 823, 22497 12505 819, 22516 12507 819, 22535 12507 816, 22553 12507 816, 22579 12508 819, 22596 12508 820, 22616 12508 821, 22636 12510 822, 22653 12510 822, 22673 12510 822, 22693 12510 825, 22711 12510 825, 22724 12510 825, 22744 12510 826, 22764 12510 823, 22785 12510 825, 22810 12510 828, 22827 12510 829, 22847 12510 830, 22866 12510 831, 22887 12510 831, 22915 12510 832, 22939 12510 836, 22963 12510 836, 22987 12510 834, 23010 12510 834, 23035 12510 834, 23058 12510 835, 23080 12510 835, 23101 12510 835, 23124 12510 832, 23139 12510 832, 23158 12510 833, 23178 12510 834, 23197 12510 834, 23223 12510 834, 23247 12510 836, 23270 12510 836, 23291 12510 840, 23314 12510 839, 23334 12508 841, 23355 12505 841, 23375 12503 841, 23395 12500 839, 23409 12496 840, 23428 12495 838, 23447 12493 837, 23467 12490 838, 23495 12489 837, 23519 12485 839, 23544 12481 841, 23566 12478 841, 23589 12475 841, 23612 12472 841, 23633 12469 841, 23655 12466 841, 23677 12463 841, 23697 12460 841, 23717 12455 841, 23737 12453 840, 23758 12448 840, 23777 12443 840, 23798 12441 841, 23820 12436 843, 23840 12431 843, 23862 12426 843, 23885 12419 843, 23909 12412 843, 23933 12405 844, 23959 12397 845, 23983 12393 845, 24008 12387 846, 24029 12383 845, 24051 12378 844, 24071 12373 844, 24093 12371 845, 24114 12368 845, 24129 12364 845, 24147 12363 845, 24165 12360 845, 24187 12358 846, 24212 12356 846, 24234 12354 846, 24249 12353 848, 24265 12348 847, 24284 12348 847, 24304 12344 848, 24328 12341 847, 24349 12339 847, 24371 12336 847, 24385 12334 846, 24402 12333 847, 24423 12329 848, 24436 12329 849, 24457 12326 848, 24476 12325 849, 24495 12323 848, 24515 12322 849, 24533 12322 849, 24553 12321 850, 24572 12321 851, 24598 12319 852, 24622 12317 853, 24645 12316 851, 24668 12313 851, 24690 12310 852, 24712 12307 852, 24735 12304 853, 24758 12301 853, 24779 12298 852, 24800 12294 852, 24823 12291 852, 24844 12291 852, 24861 12289 854, 24881 12289 854, 24901 12287 854, 24923 12287 855, 24952 12287 854, 24976 12286 855, 25001 12284 854, 25024 12282 854, 25047 12279 854, 25070 12276 854, 25092 12275 855, 25114 12272 855, 25134 12269 856, 25151 12266 855, 25167 12264 856, 25186 12264 856, 25198 12262 858, 25218 12262 858, 25235 12262 858, 25248 12262 858, 25269 12262 855, 25287 12262 856, 25299 12262 855, 25319 12260 856, 25339 12259 858, 25351 12259 858, 25373 12257 856, 25392 12257 858, 25413 12255 858, 25439 12255 858, 25464 12255 858, 25488 12255 858, 25512 12255 858, 25536 12255 858, 25562 12255 859, 25590 12255 859, 25615 12255 859, 25641 12255 859, 25669 12255 859, 25694 12255 859, 25721 12255 863, 25749 12254 864, 25776 12254 864, 25804 12252 866, 25831 12251 864, 25860 12250 864, 25887 12250 865, 25915 12250 865, 25942 12250 865, 25967 12250 865, 25994 12250 864, 26019 12250 864, 26045 12250 865, 26069 12250 865, 26092 12250 865, 26116 12250 866, 26139 12250 866, 26162 12250 866, 26185 12250 867, 26207 12250 866, 26230 12250 866, 26253 12250 866, 26276 12250 866, 26298 12251 866, 26321 12251 867, 26344 12251 867, 26369 12251 868, 26391 12251 868, 26415 12247 868, 26440 12247 869, 26464 12247 871, 26489 12245 871, 26512 12243 872, 26537 12242 872, 26561 12240 871, 26586 12240 871, 26610 12238 872, 26635 12238 872, 26659 12238 871, 26685 12238 871, 26710 12238 868, 26734 12237 867, 26758 12237 868, 26781 12235 868, 26805 12235 871, 26828 12235 872, 26851 12230 872, 26868 12230 872, 26886 12228 872, 26904 12225 872, 26917 12223 872, 26936 12222 872, 26953 12218 872, 26965 12218 873, 26982 12216 872, 26991 12214 872, 26995 12213 871, 27001 12213 871, 27006 12211 870, 27012 12211 871, 27018 12209 874, 27024 12209 874, 27024 12209 875, 27024 12208 875, 27024 12208 873, 27025 12208 873, 27027 12208 876, 27028 12208 876, 27030 12208 877, 27031 12208 877, 27034 12206 873, 27035 12206 874, 27037 12206 874, 27038 12206 875, 27040 12206 877, 27041 12206 877, 27042 12206 876, 27044 12206 876, 27044 12206 876, 27045 12206 876, 27045 12206 880, 27047 12206 879, 27047 12206 879, 27047 12206 879, 27048 12206 877, 27048 12206 877, 27048 12206 876, 27050 12206 877, 27050 12206 877, 27050 12206 877, 27050 12206 879, 27051 12206 878, 27051 12206 879, 27051 12205 879, 27051 12205 879, 27051 12205 879, 27053 12205 880, 27053 12205 880, 27053 12205 880, 27053 12205 880, 27053 12205 877, 27053 12205 877, 27053 12205 877, 27053 12205 878, 27053 12205 879, 27053 12205 879, 27053 12205 877, 27053 12205 877, 27053 12205 877, 27053 12205 877, 27053 12205 881, 27053 12205 881, 27053 12205 880, 27053 12205 879, 27053 12205 878, 27054 12205 878, 27054 12205 878, 27054 12205 878, 27054 12204 878, 27054 12204 878, 27056 12204 877, 27056 12204 877, 27056 12201 876, 27056 12201 876, 27056 12201 876, 27056 12201 875, 27056 12201 877, 27056 12201 876, 27056 12201 876, 27056 12201 875, 27056 12201 872, 27056 12201 873, 27056 12201 872, 27056 12201 871, 27056 12201 870, 27056 12201 869, 27057 12201 868, 27057 12201 867, 27057 12201 866, 27057 12201 864, 27057 12201 862, 27057 12201 859, 27057 12201 854, 27057 12201 848, 27057 12201 841, 27057 12201 832, 27057 12201 821, 27057 12201 805, 27057 12201 783, 27057 12201 754, 27057 12201 710, 27057 12194 635, 27057 12179 502, 27053 12158 258</trace>
</ink>
</file>

<file path=ppt/ink/ink3.xml><?xml version="1.0" encoding="utf-8"?>
<ink xmlns="http://www.w3.org/2003/InkML">
  <definitions>
    <brush xml:id="br1">
      <brushProperty name="width" value="0.05292" units="cm"/>
      <brushProperty name="height" value="0.05292" units="cm"/>
    </brush>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20850 4439 460, 20850 4439 511, 20850 4439 557, 20850 4439 595, 20850 4439 622, 20850 4439 641, 20850 4439 657, 20850 4439 673, 20850 4439 687, 20850 4439 698, 20829 4442 708, 20829 4442 713, 20829 4443 719, 20829 4443 726, 20830 4446 734, 20844 4446 742, 20863 4449 750, 20891 4449 757, 20918 4450 764, 20949 4450 769, 20980 4450 774, 21015 4450 779, 21054 4450 784, 21092 4450 789, 21134 4450 794, 21178 4450 799, 21225 4450 803, 21274 4446 808, 21327 4442 812, 21380 4437 816, 21436 4434 819, 21494 4429 822, 21553 4424 825, 21611 4420 826, 21667 4417 828, 21722 4414 829, 21776 4414 830, 21828 4414 830, 21881 4414 830, 21934 4414 831, 21987 4414 831, 22045 4414 833, 22104 4414 834, 22165 4414 836, 22230 4414 838, 22297 4414 840, 22365 4414 841, 22435 4414 842, 22506 4409 843, 22578 4406 844, 22647 4403 846, 22717 4400 848, 22786 4400 849, 22851 4400 850, 22915 4400 849, 22977 4400 851, 23035 4400 852, 23091 4402 853, 23143 4405 855, 23195 4407 856, 23249 4410 856, 23302 4412 858, 23355 4414 858, 23411 4414 858, 23469 4414 860, 23529 4414 860, 23592 4414 861, 23654 4409 863, 23717 4406 863, 23781 4402 864, 23842 4397 864, 23903 4394 863, 23962 4392 864, 24020 4392 864, 24074 4392 866, 24128 4392 867, 24177 4392 867, 24226 4395 866, 24272 4399 865, 24317 4403 865, 24362 4406 866, 24405 4409 866, 24449 4412 867, 24494 4412 867, 24537 4412 866, 24582 4412 867, 24624 4412 867, 24667 4412 867, 24706 4412 867, 24744 4410 866, 24777 4409 866, 24809 4407 867, 24830 4407 867, 24851 4406 868, 24864 4406 868, 24870 4405 868, 24876 4405 868, 24876 4405 869, 24876 4405 871, 24876 4405 872, 24878 4403 874, 24879 4403 875, 24881 4403 877, 24882 4403 879, 24884 4403 881, 24885 4403 885, 24887 4402 887, 24888 4402 891, 24890 4402 892, 24891 4402 895, 24893 4402 899, 24894 4402 903, 24896 4402 906, 24897 4400 908, 24899 4400 908, 24900 4400 908, 24901 4400 907, 24903 4400 906, 24903 4400 904, 24904 4400 899, 24904 4400 893, 24906 4400 883, 24906 4399 867, 24908 4399 839, 24908 4399 792, 24908 4391 682, 24908 4380 449, 24901 4362 125</trace>
  <trace timeOffset="6207.355" brushRef="#br0" contextRef="#ctx0"> 26669 2057 252, 26669 2057 288, 26669 2057 334, 26669 2057 381, 26669 2057 425, 26669 2057 466, 26669 2057 497, 26669 2057 524, 26669 2057 543, 26669 2057 557, 26658 2039 567, 26657 2038 573, 26657 2038 576, 26655 2038 579, 26655 2038 580, 26654 2038 581, 26654 2039 583, 26652 2054 585, 26652 2078 588, 26652 2111 589, 26652 2148 591, 26652 2188 591, 26655 2232 594, 26657 2279 594, 26658 2331 596, 26659 2384 595, 26659 2439 596, 26659 2501 604, 26659 2563 610, 26659 2629 618, 26657 2697 622, 26652 2767 622, 26648 2837 622, 26645 2905 622, 26643 2969 624, 26642 3031 631, 26642 3089 637, 26642 3146 647, 26642 3200 655, 26643 3256 666, 26648 3307 674, 26651 3360 681, 26655 3413 688, 26658 3462 691, 26661 3514 696, 26664 3563 698, 26664 3612 701, 26664 3656 703, 26664 3700 706, 26664 3739 706, 26664 3778 710, 26664 3813 714, 26664 3845 714, 26664 3875 721, 26664 3900 723, 26664 3921 727, 26664 3938 733, 26664 3957 737, 26664 3970 741, 26667 3987 746, 26669 3996 748, 26671 4001 749, 26672 4007 750, 26672 4007 749, 26672 4007 750, 26672 4007 750, 26674 4009 750, 26674 4010 750, 26675 4012 749, 26675 4013 748, 26675 4014 741, 26677 4014 718, 26677 4014 667, 26675 4002 565, 26667 3981 407, 26657 3948 132</trace>
  <trace timeOffset="7025.402" brushRef="#br0" contextRef="#ctx0"> 26821 2905 190, 26821 2905 202, 26821 2905 231, 26821 2905 273, 26821 2905 323, 26821 2905 373, 26821 2905 416, 26821 2905 453, 26821 2905 488, 26821 2905 522, 26797 2913 554, 26795 2913 582, 26794 2913 608, 26792 2913 628, 26791 2913 645, 26788 2914 660, 26787 2914 670, 26787 2914 678, 26785 2914 684, 26785 2914 686, 26785 2914 689, 26785 2917 690, 26785 2917 690, 26795 2919 691, 26810 2922 693, 26831 2925 694, 26856 2925 698, 26883 2925 700, 26914 2925 703, 26947 2925 708, 26982 2921 710, 27018 2917 715, 27056 2914 718, 27094 2913 721, 27135 2912 724, 27176 2909 727, 27220 2905 728, 27264 2900 729, 27311 2898 731, 27358 2895 733, 27405 2892 735, 27455 2890 736, 27505 2888 738, 27557 2888 739, 27610 2888 741, 27663 2888 742, 27715 2888 742, 27767 2888 742, 27815 2888 743, 27865 2888 743, 27913 2890 745, 27961 2890 746, 28008 2890 746, 28056 2890 747, 28107 2890 747, 28157 2884 748, 28209 2878 749, 28266 2871 750, 28323 2864 750, 28381 2856 751, 28442 2847 749, 28501 2839 749, 28562 2834 749, 28620 2827 750, 28676 2823 751, 28731 2819 751, 28785 2815 750, 28837 2814 750, 28889 2813 750, 28940 2813 750, 28990 2813 751, 29039 2813 751, 29088 2812 751, 29137 2812 750, 29188 2808 750, 29237 2805 750, 29289 2802 750, 29341 2798 750, 29392 2792 750, 29442 2787 750, 29490 2780 752, 29539 2773 752, 29585 2767 752, 29629 2761 752, 29670 2757 749, 29710 2752 749, 29746 2750 749, 29779 2750 749, 29808 2750 748, 29836 2750 748, 29862 2750 747, 29879 2750 748, 29899 2750 749, 29911 2750 750, 29925 2750 752, 29940 2750 752, 29953 2750 753, 29964 2750 753, 29970 2750 754, 29977 2750 755, 29982 2750 757, 29987 2750 759, 29992 2750 760, 29998 2750 763, 29998 2750 765, 29998 2748 768, 29998 2748 771, 29999 2748 772, 30001 2746 772, 30002 2746 770, 30004 2746 768, 30005 2745 762, 30008 2743 744, 30008 2735 700, 30008 2728 603, 30008 2713 383, 29998 2692 84</trace>
  <trace timeOffset="10187.583" brushRef="#br0" contextRef="#ctx0"> 27162 2389 196, 27162 2389 251, 27162 2389 308, 27162 2389 357, 27162 2389 399, 27162 2389 432, 27162 2389 460, 27162 2389 482, 27162 2389 502, 27162 2389 517, 27154 2394 532, 27154 2394 545, 27154 2394 557, 27154 2387 568, 27161 2372 578, 27171 2351 588, 27188 2326 597, 27206 2295 604, 27230 2262 611, 27256 2225 616, 27287 2184 618, 27319 2145 621, 27353 2106 624, 27390 2066 625, 27426 2029 625, 27465 1992 627, 27501 1959 625, 27536 1928 625, 27566 1901 617, 27595 1879 607, 27619 1860 597, 27642 1843 587, 27661 1828 587, 27680 1818 587, 27693 1809 588, 27707 1804 588, 27719 1797 588, 27729 1794 587, 27744 1789 585, 27754 1787 583, 27765 1784 583, 27776 1782 582, 27781 1782 582, 27794 1782 581, 27800 1782 580, 27806 1782 581, 27816 1782 580, 27822 1782 579, 27829 1784 580, 27836 1789 579, 27841 1796 581, 27847 1809 585, 27849 1823 596, 27853 1845 609, 27855 1867 621, 27856 1892 631, 27856 1916 632, 27856 1942 631, 27856 1966 631, 27858 1990 631, 27859 2014 631, 27861 2039 631, 27862 2063 633, 27864 2088 634, 27865 2111 637, 27865 2135 641, 27865 2152 645, 27867 2171 649, 27867 2184 653, 27867 2196 656, 27867 2209 663, 27867 2215 667, 27867 2221 672, 27867 2221 675, 27867 2221 678, 27867 2221 683, 27867 2223 688, 27868 2225 693, 27868 2226 696, 27868 2227 699, 27868 2228 702, 27870 2230 706, 27870 2232 712, 27870 2233 715, 27871 2235 718, 27871 2235 720, 27871 2236 724, 27871 2236 727, 27872 2238 732, 27872 2238 737, 27872 2238 739, 27872 2238 742, 27874 2238 742, 27878 2228 743, 27884 2213 742, 27893 2191 743, 27901 2167 743, 27914 2140 744, 27930 2111 744, 27950 2081 742, 27971 2049 742, 27997 2014 744, 28023 1980 743, 28052 1944 735, 28081 1907 726, 28111 1872 719, 28140 1838 710, 28170 1809 710, 28198 1780 710, 28222 1758 710, 28243 1737 710, 28261 1719 710, 28275 1707 711, 28287 1696 711, 28295 1690 711, 28298 1688 708, 28305 1683 706, 28310 1681 704, 28313 1678 703, 28318 1676 705, 28318 1676 704, 28318 1676 703, 28318 1676 702, 28319 1676 701, 28321 1676 699, 28326 1676 700, 28331 1676 698, 28338 1676 697, 28345 1676 695, 28348 1678 691, 28354 1683 691, 28360 1688 691, 28364 1696 691, 28371 1703 690, 28375 1713 690, 28381 1727 688, 28386 1740 688, 28392 1760 688, 28396 1780 687, 28400 1799 688, 28404 1823 689, 28407 1847 697, 28410 1870 706, 28413 1898 715, 28416 1924 724, 28418 1949 724, 28419 1973 724, 28420 1995 726, 28422 2012 726, 28423 2029 726, 28425 2046 727, 28429 2065 726, 28430 2081 727, 28433 2098 727, 28436 2113 728, 28441 2128 731, 28443 2143 732, 28448 2160 732, 28451 2177 733, 28452 2189 733, 28454 2208 733, 28455 2218 736, 28455 2225 736, 28457 2230 735, 28457 2235 735, 28458 2239 734, 28461 2244 735, 28462 2248 737, 28462 2248 738, 28462 2248 741, 28462 2248 744, 28462 2250 747, 28464 2250 750, 28464 2252 753, 28465 2252 754, 28465 2252 756, 28466 2252 757, 28469 2252 759, 28475 2242 759, 28483 2225 759, 28495 2201 757, 28510 2171 756, 28527 2140 757, 28546 2107 759, 28569 2073 759, 28594 2039 761, 28621 2005 760, 28650 1973 760, 28679 1944 751, 28708 1916 741, 28735 1890 732, 28764 1867 723, 28789 1845 721, 28815 1826 720, 28838 1809 719, 28858 1796 718, 28876 1784 717, 28889 1777 716, 28902 1767 715, 28916 1758 715, 28929 1749 713, 28948 1738 712, 28964 1728 711, 28980 1717 710, 28991 1711 710, 29006 1703 709, 29014 1700 708, 29023 1695 709, 29034 1690 709, 29039 1688 710, 29049 1685 711, 29054 1684 708, 29058 1683 708, 29064 1683 708, 29064 1683 706, 29064 1681 709, 29064 1681 709, 29065 1681 708, 29068 1681 706, 29069 1681 704, 29074 1681 704, 29078 1688 703, 29084 1705 704, 29090 1728 703, 29094 1754 702, 29097 1784 703, 29097 1816 712, 29097 1852 721, 29097 1887 729, 29097 1925 735, 29097 1959 735, 29097 1995 733, 29097 2026 734, 29097 2053 733, 29097 2073 732, 29097 2089 729, 29097 2106 728, 29097 2116 728, 29101 2130 728, 29104 2138 730, 29107 2147 730, 29110 2155 729, 29111 2159 729, 29113 2164 729, 29113 2164 729, 29113 2164 731, 29113 2164 731, 29114 2164 732, 29114 2167 732, 29116 2167 732, 29116 2169 732, 29117 2169 734, 29119 2169 734, 29120 2171 735, 29125 2171 737, 29130 2171 737, 29139 2167 738, 29149 2157 739, 29160 2145 739, 29172 2128 741, 29184 2113 741, 29197 2095 742, 29210 2076 741, 29227 2053 741, 29246 2029 741, 29269 2005 741, 29295 1976 740, 29324 1949 740, 29354 1921 731, 29389 1892 722, 29424 1864 714, 29461 1840 703, 29494 1821 702, 29526 1804 701, 29554 1789 701, 29576 1777 703, 29597 1769 703, 29610 1763 704, 29625 1758 703, 29632 1755 701, 29636 1754 701, 29641 1752 701, 29641 1752 703, 29641 1751 703, 29641 1751 704, 29643 1751 704, 29645 1751 704, 29646 1751 704, 29648 1751 704, 29649 1751 704, 29651 1751 703, 29655 1751 703, 29662 1754 702, 29670 1764 701, 29679 1780 701, 29687 1796 700, 29694 1816 699, 29699 1835 708, 29705 1857 717, 29710 1879 726, 29713 1894 734, 29716 1910 732, 29719 1925 733, 29720 1936 733, 29722 1954 733, 29723 1964 735, 29723 1978 736, 29723 1998 736, 29723 2017 737, 29723 2036 738, 29723 2054 738, 29723 2073 739, 29723 2084 739, 29722 2104 739, 29720 2116 739, 29719 2123 738, 29717 2133 738, 29717 2138 738, 29717 2143 738, 29717 2150 739, 29717 2150 739, 29717 2150 740, 29717 2150 741, 29717 2152 743, 29717 2152 744, 29717 2155 746, 29717 2155 749, 29717 2155 751, 29717 2155 754, 29717 2155 756, 29717 2155 757, 29719 2150 759, 29724 2135 759, 29737 2115 759, 29749 2091 759, 29766 2062 761, 29782 2034 760, 29802 2002 761, 29823 1968 760, 29844 1936 753, 29867 1906 743, 29892 1877 733, 29914 1852 723, 29936 1831 720, 29956 1814 720, 29973 1801 719, 29986 1789 719, 29998 1782 718, 30005 1777 717, 30009 1775 716, 30016 1770 713, 30021 1769 712, 30025 1765 709, 30033 1763 706, 30038 1762 704, 30042 1760 702, 30047 1758 701, 30051 1757 700, 30056 1755 698, 30060 1754 697, 30066 1754 697, 30066 1754 695, 30071 1754 697, 30077 1754 696, 30086 1754 695, 30095 1754 696, 30103 1757 696, 30110 1762 696, 30116 1765 696, 30124 1770 695, 30132 1777 695, 30138 1782 695, 30144 1789 694, 30151 1801 693, 30157 1814 693, 30164 1835 702, 30167 1855 713, 30168 1875 723, 30168 1898 733, 30168 1919 732, 30168 1936 733, 30168 1954 733, 30167 1973 734, 30167 1985 734, 30165 2005 735, 30164 2017 734, 30164 2031 733, 30162 2042 733, 30162 2048 733, 30162 2059 734, 30162 2063 733, 30162 2068 733, 30162 2074 732, 30162 2074 732, 30162 2074 732, 30162 2074 733, 30162 2076 734, 30162 2077 736, 30162 2078 737, 30162 2078 738, 30164 2078 739, 30168 2078 740, 30176 2078 740, 30184 2069 740, 30199 2057 740, 30212 2044 739, 30226 2027 738, 30242 2007 738, 30261 1985 738, 30281 1959 738, 30304 1928 728, 30329 1896 717, 30356 1864 705, 30382 1833 695, 30410 1804 694, 30434 1777 693, 30456 1755 693, 30478 1737 693, 30493 1723 689, 30507 1714 689, 30515 1710 687, 30520 1707 685, 30525 1705 684, 30530 1705 682, 30535 1705 679, 30544 1705 676, 30556 1705 672, 30561 1707 669, 30569 1713 666, 30573 1720 661, 30580 1731 657, 30587 1745 654, 30593 1757 651, 30598 1770 649, 30604 1784 647, 30609 1797 647, 30616 1816 646, 30621 1830 658, 30624 1845 673, 30625 1862 685, 30625 1880 697, 30625 1902 697, 30625 1924 697, 30625 1944 698, 30622 1966 700, 30616 1988 702, 30609 2010 703, 30604 2031 704, 30599 2046 703, 30595 2062 705, 30592 2073 706, 30590 2077 709, 30590 2088 711, 30590 2094 712, 30590 2103 713, 30590 2111 714, 30595 2119 717, 30601 2127 718, 30606 2131 721, 30615 2135 723, 30619 2138 724, 30629 2138 724, 30638 2138 726, 30654 2133 726, 30670 2123 727, 30686 2109 728, 30698 2094 727, 30712 2077 728, 30725 2059 728, 30741 2038 727, 30757 2014 726, 30778 1985 726, 30803 1956 722, 30829 1925 720, 30858 1895 704, 30888 1864 689, 30918 1835 675, 30949 1809 660, 30977 1784 656, 31004 1762 652, 31030 1742 648, 31053 1723 644, 31075 1707 642, 31092 1693 640, 31105 1684 639, 31112 1678 639, 31118 1673 640, 31121 1669 640, 31124 1666 639, 31128 1663 639, 31128 1663 639, 31128 1663 638, 31128 1663 638, 31131 1663 636, 31137 1663 635, 31141 1663 634, 31149 1668 634, 31157 1676 634, 31163 1684 634, 31167 1698 633, 31170 1714 634, 31172 1725 634, 31172 1745 635, 31172 1763 636, 31172 1780 637, 31172 1806 649, 31167 1826 661, 31164 1847 674, 31161 1862 686, 31156 1877 685, 31154 1887 685, 31151 1899 684, 31150 1912 684, 31150 1924 682, 31150 1937 680, 31150 1948 677, 31150 1959 672, 31156 1969 661, 31164 1983 635, 31172 1990 563, 31177 1998 406, 31180 2002 120</trace>
  <trace timeOffset="11011.63" brushRef="#br0" contextRef="#ctx0"> 29905 2799 255, 29905 2799 291, 29905 2799 335, 29905 2799 383, 29905 2799 429, 29905 2799 462, 29905 2799 487, 29905 2799 504, 29905 2799 518, 29905 2799 533, 29905 2799 552, 29898 2800 572, 29910 2799 592, 29925 2793 611, 29937 2790 625, 29954 2787 638, 29966 2785 646, 29980 2785 654, 30001 2785 660, 30022 2785 668, 30051 2785 672, 30083 2785 676, 30116 2785 678, 30157 2785 679, 30201 2785 679, 30252 2781 679, 30306 2772 679, 30362 2761 679, 30420 2750 679, 30478 2738 677, 30533 2725 679, 30583 2714 681, 30631 2704 683, 30673 2696 686, 30712 2689 687, 30745 2685 688, 30774 2682 689, 30801 2680 690, 30829 2675 691, 30855 2673 693, 30886 2672 693, 30920 2670 693, 30956 2667 691, 30997 2663 691, 31041 2660 689, 31089 2656 687, 31141 2652 689, 31193 2648 690, 31244 2643 691, 31294 2638 694, 31341 2634 693, 31384 2631 693, 31423 2628 691, 31459 2626 690, 31493 2626 690, 31522 2626 691, 31549 2626 690, 31568 2626 690, 31584 2626 691, 31597 2626 690, 31610 2626 693, 31628 2626 693, 31642 2626 695, 31662 2626 697, 31683 2628 700, 31708 2628 703, 31738 2628 709, 31768 2628 713, 31800 2628 716, 31834 2626 721, 31865 2623 728, 31897 2621 730, 31929 2620 737, 31957 2619 742, 31977 2617 743, 31997 2617 748, 32011 2616 748, 32023 2616 748, 32035 2616 747, 32042 2616 747, 32048 2616 745, 32048 2616 743, 32048 2614 739, 32051 2613 727, 32055 2603 685, 32059 2596 580, 32059 2581 353, 32053 2563 44</trace>
  <trace timeOffset="13153.752" brushRef="#br0" contextRef="#ctx0"> 26661 4042 257, 26661 4042 299, 26661 4042 334, 26661 4042 363, 26661 4042 390, 26661 4042 419, 26661 4042 449, 26661 4042 478, 26661 4042 505, 26661 4042 526, 26643 3981 539, 26643 3980 546, 26642 3979 551, 26642 3977 553, 26640 3977 555, 26640 3977 558, 26640 3977 565, 26640 3984 577, 26645 4002 589, 26652 4030 600, 26659 4062 609, 26665 4100 616, 26672 4141 620, 26677 4186 625, 26681 4235 629, 26684 4288 637, 26687 4341 650, 26690 4395 661, 26693 4450 676, 26694 4507 685, 26696 4564 693, 26700 4620 696, 26703 4676 698, 26706 4732 703, 26708 4788 704, 26713 4846 709, 26717 4902 712, 26723 4957 715, 26729 5010 715, 26731 5059 716, 26734 5103 719, 26737 5145 719, 26739 5184 721, 26742 5221 719, 26743 5256 718, 26746 5288 719, 26749 5317 719, 26751 5346 722, 26751 5366 722, 26752 5385 723, 26752 5397 724, 26754 5409 726, 26754 5421 726, 26754 5425 728, 26755 5432 728, 26755 5432 729, 26755 5432 729, 26755 5432 728, 26755 5433 727, 26756 5435 727, 26756 5436 727, 26756 5438 724, 26756 5439 714, 26756 5441 685, 26756 5441 616, 26751 5435 495, 26742 5418 271</trace>
  <trace timeOffset="14132.809" brushRef="#br0" contextRef="#ctx0"> 26911 4617 467, 26911 4617 525, 26911 4617 578, 26911 4617 622, 26911 4617 656, 26911 4617 684, 26911 4617 703, 26911 4617 717, 26911 4617 726, 26911 4617 728, 26911 4617 731, 26908 4599 734, 26915 4593 737, 26928 4588 740, 26948 4582 743, 26969 4579 744, 26993 4576 746, 27019 4574 748, 27048 4574 749, 27080 4574 752, 27115 4574 754, 27155 4574 756, 27197 4574 759, 27245 4574 760, 27294 4573 762, 27348 4570 763, 27404 4567 763, 27463 4562 763, 27524 4558 763, 27585 4552 762, 27647 4546 762, 27707 4538 763, 27768 4529 765, 27827 4521 765, 27884 4512 767, 27939 4505 767, 27992 4499 767, 28043 4492 764, 28092 4487 764, 28140 4482 761, 28186 4480 761, 28229 4478 761, 28273 4475 762, 28318 4475 763, 28361 4475 764, 28404 4473 765, 28448 4470 765, 28491 4468 766, 28535 4463 767, 28575 4459 768, 28618 4453 769, 28659 4446 771, 28700 4436 771, 28741 4424 772, 28783 4414 773, 28825 4402 774, 28866 4389 774, 28905 4379 775, 28945 4370 775, 28981 4362 776, 29016 4355 777, 29049 4348 777, 29081 4345 777, 29111 4339 776, 29142 4337 776, 29172 4333 778, 29205 4332 780, 29240 4328 781, 29276 4325 783, 29317 4323 784, 29357 4318 785, 29399 4313 786, 29444 4306 787, 29489 4299 790, 29535 4289 792, 29581 4279 792, 29629 4270 793, 29675 4260 795, 29719 4255 796, 29761 4248 797, 29802 4242 799, 29842 4238 800, 29881 4233 802, 29919 4230 804, 29956 4228 806, 29992 4227 806, 30027 4225 807, 30063 4225 808, 30100 4224 808, 30139 4221 810, 30181 4218 811, 30227 4212 813, 30275 4206 814, 30327 4196 815, 30382 4188 815, 30436 4180 815, 30489 4171 817, 30540 4166 818, 30589 4160 819, 30632 4156 820, 30673 4153 819, 30709 4151 819, 30741 4150 819, 30768 4150 819, 30793 4149 819, 30819 4146 818, 30845 4146 817, 30871 4143 818, 30901 4141 818, 30933 4137 819, 30968 4130 819, 31006 4121 820, 31046 4112 819, 31086 4103 819, 31126 4095 819, 31166 4088 823, 31203 4081 828, 31238 4076 832, 31270 4074 836, 31297 4071 837, 31317 4068 838, 31335 4068 838, 31354 4066 838, 31365 4064 837, 31384 4064 837, 31396 4063 837, 31407 4063 837, 31419 4062 836, 31425 4062 835, 31436 4060 834, 31442 4060 834, 31446 4059 833, 31452 4059 833, 31452 4059 832, 31452 4059 830, 31452 4057 823, 31452 4057 810, 31452 4056 785, 31440 4052 745, 31413 4046 671, 31371 4041 546, 31313 4034 282</trace>
  <trace timeOffset="16363.936" brushRef="#br0" contextRef="#ctx0"> 27467 3955 297, 27467 3955 351, 27467 3955 407, 27467 3955 462, 27467 3955 510, 27467 3955 550, 27467 3955 582, 27463 4037 610, 27465 4051 634, 27466 4063 652, 27469 4074 668, 27469 4078 679, 27470 4084 688, 27470 4084 695, 27470 4084 703, 27470 4084 712, 27470 4085 720, 27470 4085 728, 27470 4085 732, 27473 4085 735, 27478 4078 737, 27485 4063 735, 27495 4043 736, 27505 4022 735, 27515 3999 735, 27528 3974 737, 27543 3948 737, 27559 3924 736, 27573 3899 735, 27592 3877 734, 27610 3854 730, 27628 3835 732, 27647 3820 728, 27664 3805 728, 27683 3795 728, 27696 3788 726, 27710 3783 726, 27721 3780 724, 27732 3776 723, 27742 3775 724, 27754 3774 723, 27765 3774 723, 27776 3774 722, 27787 3774 722, 27797 3774 723, 27807 3774 723, 27816 3776 723, 27826 3780 724, 27832 3784 724, 27842 3793 724, 27849 3802 728, 27861 3816 731, 27868 3834 736, 27875 3855 737, 27884 3880 741, 27891 3909 745, 27900 3938 750, 27907 3964 755, 27917 3992 759, 27924 4017 761, 27932 4039 761, 27938 4052 763, 27946 4064 763, 27952 4071 763, 27959 4076 763, 27966 4083 762, 27969 4084 763, 27981 4084 764, 27991 4084 767, 28005 4078 768, 28023 4068 770, 28038 4054 770, 28050 4037 771, 28062 4019 772, 28073 4001 773, 28084 3980 777, 28095 3959 777, 28107 3934 776, 28118 3909 775, 28133 3884 774, 28147 3860 770, 28164 3837 770, 28182 3816 766, 28201 3796 764, 28221 3780 763, 28240 3764 762, 28260 3750 761, 28278 3739 759, 28298 3732 760, 28312 3725 759, 28326 3723 759, 28338 3722 759, 28349 3720 759, 28366 3720 759, 28380 3720 759, 28397 3727 759, 28413 3739 759, 28425 3755 760, 28436 3771 761, 28445 3791 763, 28452 3808 766, 28458 3828 763, 28464 3849 767, 28466 3864 766, 28469 3881 767, 28472 3896 771, 28474 3906 772, 28477 3918 773, 28478 3928 773, 28480 3933 772, 28481 3938 771, 28483 3942 772, 28483 3942 773, 28483 3942 773, 28483 3942 773, 28484 3943 772, 28486 3945 773, 28487 3946 774, 28488 3946 776, 28491 3948 777, 28497 3948 778, 28507 3946 778, 28521 3938 779, 28537 3925 779, 28555 3912 779, 28569 3896 778, 28586 3881 779, 28603 3866 780, 28621 3850 775, 28640 3835 777, 28660 3820 772, 28680 3807 770, 28702 3795 770, 28723 3785 768, 28744 3776 768, 28766 3771 768, 28780 3766 767, 28799 3764 766, 28815 3764 765, 28831 3764 764, 28847 3764 764, 28861 3767 765, 28874 3774 765, 28882 3778 765, 28896 3785 765, 28903 3791 765, 28912 3795 764, 28923 3802 765, 28929 3808 769, 28940 3817 769, 28946 3823 772, 28951 3830 773, 28957 3835 773, 28960 3838 771, 28965 3843 772, 28968 3846 770, 28971 3849 770, 28978 3854 771, 28981 3857 771, 28984 3858 771, 28988 3862 771, 28994 3862 772, 29007 3862 772, 29022 3858 775, 29043 3849 772, 29062 3837 774, 29081 3822 771, 29100 3802 770, 29119 3781 770, 29139 3759 769, 29159 3737 769, 29179 3713 767, 29200 3696 767, 29218 3679 765, 29236 3667 763, 29250 3660 762, 29259 3655 761, 29269 3653 761, 29282 3653 763, 29295 3658 763, 29314 3667 763, 29327 3681 764, 29340 3696 763, 29350 3713 764, 29359 3730 765, 29368 3746 765, 29376 3759 765, 29382 3771 766, 29388 3778 767, 29393 3785 768, 29399 3793 767, 29403 3796 766, 29406 3800 765, 29406 3800 764, 29406 3800 765, 29406 3800 765, 29408 3800 765, 29409 3800 766, 29411 3802 770, 29412 3802 771, 29414 3802 772, 29421 3802 773, 29432 3800 769, 29447 3792 769, 29468 3778 769, 29489 3762 768, 29511 3742 768, 29536 3720 767, 29564 3699 767, 29593 3678 765, 29622 3658 764, 29651 3641 763, 29677 3628 761, 29701 3617 759, 29720 3612 759, 29737 3609 756, 29748 3609 755, 29758 3609 754, 29772 3609 754, 29781 3613 754, 29793 3621 754, 29802 3633 755, 29810 3644 755, 29819 3660 756, 29824 3671 757, 29831 3684 759, 29837 3698 760, 29842 3705 762, 29849 3717 762, 29853 3725 762, 29860 3730 763, 29865 3738 763, 29870 3742 764, 29876 3749 764, 29879 3752 764, 29889 3756 765, 29893 3759 766, 29898 3759 766, 29910 3759 769, 29921 3759 770, 29934 3755 770, 29953 3746 771, 29967 3734 768, 29983 3720 767, 29998 3705 767, 30015 3687 765, 30031 3668 764, 30051 3650 761, 30073 3634 760, 30092 3618 759, 30113 3606 755, 30127 3599 753, 30142 3592 751, 30152 3592 750, 30164 3592 749, 30178 3592 749, 30187 3595 748, 30200 3604 749, 30209 3613 748, 30218 3624 748, 30226 3635 748, 30233 3648 748, 30238 3660 750, 30242 3668 751, 30245 3676 750, 30248 3681 751, 30249 3684 751, 30253 3687 751, 30255 3690 754, 30258 3695 753, 30258 3695 753, 30258 3695 753, 30258 3695 750, 30259 3695 750, 30265 3695 750, 30275 3695 749, 30290 3690 747, 30304 3679 746, 30319 3667 742, 30332 3652 739, 30346 3635 735, 30359 3618 730, 30375 3604 727, 30391 3588 723, 30408 3575 721, 30420 3568 719, 30427 3563 717, 30437 3560 715, 30443 3560 711, 30447 3559 709, 30458 3559 708, 30463 3559 706, 30472 3559 709, 30481 3563 709, 30488 3567 709, 30496 3571 710, 30504 3577 710, 30511 3582 711, 30518 3587 713, 30527 3592 714, 30530 3592 714, 30538 3596 714, 30544 3596 714, 30554 3596 713, 30564 3596 716, 30573 3596 714, 30582 3595 713, 30589 3589 713, 30596 3587 709, 30599 3584 709, 30604 3582 706, 30604 3582 704, 30604 3582 702, 30604 3582 701, 30609 3582 700, 30618 3585 700, 30628 3597 700, 30638 3616 702, 30648 3635 703, 30655 3656 705, 30663 3678 705, 30670 3698 706, 30681 3716 705, 30689 3727 705, 30699 3738 702, 30709 3742 700, 30722 3742 695, 30744 3742 686, 30767 3737 674, 30793 3723 658, 30820 3706 644, 30845 3687 632, 30869 3666 627, 30891 3646 623, 30909 3624 624, 30927 3605 624, 30943 3587 625, 30960 3568 625, 30977 3553 625, 30989 3543 627, 31003 3535 628, 31012 3531 632, 31023 3531 636, 31040 3531 640, 31055 3531 646, 31075 3538 653, 31092 3548 661, 31109 3560 670, 31127 3573 675, 31144 3587 678, 31163 3601 679, 31180 3613 677, 31198 3624 677, 31211 3631 670, 31225 3638 660, 31235 3643 639, 31240 3644 600, 31248 3649 537, 31254 3650 443, 31257 3652 308, 31261 3655 113</trace>
  <trace timeOffset="18180.04" brushRef="#br0" contextRef="#ctx0"> 26255 2021 218, 26255 2021 267, 26255 2021 320, 26255 2021 365, 26255 2021 406, 26255 2021 442, 26255 2021 472, 26255 2021 497, 26255 2021 515, 26255 2021 528, 26255 2021 537, 26246 1971 543, 26242 1969 548, 26242 1969 552, 26240 1968 555, 26240 1968 557, 26239 1968 558, 26237 1968 559, 26233 1968 561, 26227 1968 562, 26220 1973 564, 26207 1981 565, 26198 1993 565, 26185 2010 564, 26174 2027 564, 26162 2048 563, 26151 2071 564, 26139 2096 564, 26129 2127 567, 26116 2160 569, 26106 2201 575, 26094 2241 581, 26083 2285 591, 26074 2331 598, 26065 2373 606, 26058 2412 610, 26052 2450 613, 26051 2486 625, 26049 2522 634, 26049 2556 646, 26049 2588 653, 26049 2620 654, 26051 2651 657, 26054 2680 660, 26057 2709 664, 26062 2742 667, 26065 2777 671, 26068 2814 674, 26072 2855 679, 26074 2898 684, 26077 2942 693, 26078 2986 696, 26078 3028 700, 26078 3069 702, 26078 3108 704, 26075 3144 710, 26069 3177 710, 26061 3210 714, 26049 3241 713, 26036 3268 713, 26020 3294 714, 26003 3318 713, 25983 3342 714, 25960 3364 713, 25937 3384 714, 25913 3400 714, 25890 3413 714, 25873 3422 715, 25857 3427 717, 25847 3432 718, 25841 3434 720, 25837 3435 722, 25837 3435 724, 25835 3435 726, 25835 3435 728, 25834 3435 728, 25832 3437 728, 25831 3437 728, 25829 3437 727, 25828 3438 726, 25827 3438 723, 25827 3438 722, 25825 3438 720, 25825 3438 719, 25825 3439 720, 25825 3439 720, 25825 3442 721, 25828 3446 722, 25835 3452 722, 25847 3462 722, 25860 3470 722, 25875 3482 723, 25890 3499 723, 25905 3517 723, 25921 3543 723, 25937 3571 722, 25954 3605 722, 25967 3641 722, 25981 3679 723, 25992 3717 723, 26001 3755 724, 26009 3792 726, 26015 3828 724, 26019 3864 726, 26023 3900 726, 26025 3935 724, 26028 3971 724, 26029 4007 724, 26032 4045 724, 26033 4088 723, 26036 4130 724, 26039 4177 724, 26042 4224 724, 26045 4272 724, 26049 4323 726, 26055 4373 727, 26061 4421 728, 26064 4470 731, 26066 4515 731, 26069 4559 734, 26069 4600 735, 26071 4642 735, 26071 4679 736, 26071 4716 737, 26071 4750 738, 26072 4783 739, 26072 4817 740, 26072 4850 741, 26074 4885 744, 26077 4924 745, 26078 4962 747, 26081 5004 748, 26083 5046 750, 26084 5091 754, 26087 5136 753, 26090 5182 755, 26094 5228 754, 26097 5274 754, 26100 5320 754, 26103 5363 755, 26106 5406 756, 26109 5450 755, 26112 5492 756, 26114 5535 754, 26119 5577 754, 26126 5618 754, 26132 5659 754, 26137 5700 754, 26145 5741 755, 26153 5779 757, 26161 5820 756, 26168 5859 759, 26178 5900 759, 26188 5939 759, 26198 5978 759, 26210 6019 759, 26223 6058 760, 26236 6099 760, 26250 6137 762, 26265 6175 762, 26282 6212 764, 26298 6249 764, 26317 6281 764, 26333 6315 763, 26350 6345 764, 26367 6374 763, 26383 6401 764, 26400 6428 767, 26417 6453 766, 26434 6477 769, 26448 6500 766, 26463 6520 766, 26473 6532 766, 26482 6542 765, 26490 6549 766, 26497 6554 766, 26505 6559 766, 26509 6561 766, 26520 6561 766, 26532 6561 766, 26551 6559 768, 26573 6549 769, 26594 6534 771, 26614 6515 771, 26635 6494 772, 26657 6470 769, 26677 6445 769, 26697 6421 766, 26716 6399 765, 26733 6379 763, 26746 6363 759, 26756 6353 752, 26763 6345 740, 26766 6342 721, 26766 6336 683, 26766 6325 615, 26766 6315 509, 26760 6298 327, 26751 6283 49</trace>
  <trace timeOffset="18945.084" brushRef="#br0" contextRef="#ctx0"> 24115 2225 242, 24115 2225 314, 24115 2225 384, 24115 2225 451, 24115 2225 507, 24115 2225 558, 24115 2225 594, 24115 2225 624, 24115 2225 646, 24115 2225 666, 24119 2193 678, 24119 2191 685, 24119 2191 690, 24119 2194 694, 24119 2217 699, 24122 2253 708, 24125 2302 714, 24126 2363 726, 24129 2424 740, 24129 2489 749, 24129 2554 760, 24129 2616 762, 24129 2673 763, 24129 2723 766, 24129 2767 767, 24129 2804 770, 24129 2827 770, 24129 2846 772, 24129 2856 773, 24129 2862 773, 24129 2868 773, 24129 2868 773, 24129 2868 772, 24129 2868 772, 24129 2869 771, 24131 2871 769, 24131 2871 765, 24131 2871 756, 24131 2871 738, 24131 2873 702, 24134 2873 628, 24142 2862 504, 24155 2839 278, 24174 2810 0</trace>
  <trace timeOffset="20149.152" brushRef="#br0" contextRef="#ctx0"> 24485 2339 367, 24485 2339 414, 24485 2339 460, 24485 2339 503, 24485 2339 531, 24485 2339 547, 24485 2339 554, 24485 2339 557, 24485 2339 558, 24485 2339 562, 24485 2339 570, 24442 2373 579, 24437 2397 592, 24433 2426 607, 24430 2455 628, 24426 2484 644, 24423 2510 668, 24420 2530 683, 24419 2551 693, 24419 2564 702, 24419 2578 706, 24419 2594 708, 24419 2603 710, 24426 2619 711, 24433 2632 712, 24442 2645 714, 24456 2660 714, 24471 2672 714, 24486 2682 714, 24498 2689 714, 24511 2694 714, 24521 2697 716, 24533 2699 716, 24544 2699 716, 24554 2699 715, 24569 2696 713, 24580 2684 711, 24593 2667 709, 24601 2645 706, 24608 2619 701, 24611 2590 698, 24611 2559 693, 24611 2530 679, 24606 2496 674, 24596 2467 660, 24583 2439 656, 24568 2414 655, 24551 2392 653, 24534 2373 651, 24517 2358 650, 24502 2348 650, 24489 2341 649, 24478 2336 650, 24468 2334 651, 24457 2331 652, 24453 2329 655, 24448 2329 660, 24448 2329 663, 24446 2329 668, 24446 2329 670, 24445 2324 669, 24443 2314 669, 24443 2300 667, 24448 2280 665, 24462 2262 664, 24478 2244 660, 24499 2227 660, 24522 2213 657, 24548 2196 656, 24574 2184 655, 24601 2169 655, 24627 2159 655, 24653 2148 655, 24679 2138 655, 24702 2131 655, 24721 2123 656, 24736 2119 657, 24753 2116 658, 24768 2113 660, 24779 2110 660, 24790 2109 660, 24802 2107 658, 24807 2107 658, 24819 2107 657, 24829 2107 656, 24836 2110 656, 24844 2123 657, 24849 2140 658, 24852 2167 661, 24852 2198 665, 24852 2230 666, 24845 2265 669, 24838 2300 671, 24830 2334 675, 24825 2365 677, 24819 2392 680, 24813 2412 682, 24810 2424 686, 24810 2437 687, 24810 2442 689, 24810 2452 690, 24810 2462 690, 24810 2469 691, 24815 2477 691, 24823 2484 693, 24833 2493 694, 24841 2498 704, 24854 2505 704, 24862 2510 713, 24873 2513 713, 24884 2515 713, 24896 2517 714, 24906 2518 714, 24919 2518 714, 24929 2518 705, 24940 2518 705, 24952 2513 698, 24959 2508 699, 24969 2496 701, 24973 2489 702, 24975 2479 703, 24976 2462 705, 24976 2444 705, 24971 2421 704, 24959 2400 703, 24945 2377 702, 24927 2353 701, 24911 2331 700, 24893 2307 699, 24878 2285 698, 24862 2262 698, 24849 2241 697, 24838 2220 697, 24828 2201 697, 24820 2179 697, 24813 2157 696, 24810 2135 696, 24810 2115 696, 24810 2092 697, 24817 2069 696, 24828 2048 697, 24841 2029 695, 24858 2010 695, 24878 1995 694, 24899 1983 694, 24922 1973 694, 24945 1969 693, 24969 1968 693, 24993 1968 691, 25016 1971 690, 25037 1980 690, 25055 1993 689, 25072 2009 689, 25085 2027 690, 25096 2046 691, 25105 2069 693, 25113 2092 693, 25118 2116 693, 25125 2142 690, 25130 2167 690, 25134 2191 690, 25139 2213 690, 25144 2235 689, 25151 2256 690, 25157 2277 690, 25164 2297 690, 25173 2317 690, 25182 2336 690, 25190 2353 688, 25196 2367 688, 25202 2380 688, 25207 2387 689, 25213 2394 689, 25219 2402 690, 25227 2405 691, 25234 2409 693, 25244 2409 695, 25257 2409 696, 25270 2407 700, 25286 2399 703, 25298 2387 706, 25307 2373 710, 25315 2356 713, 25321 2338 714, 25324 2317 715, 25327 2292 716, 25329 2265 718, 25329 2235 719, 25329 2203 721, 25329 2167 721, 25329 2133 722, 25329 2100 721, 25329 2068 722, 25329 2046 723, 25327 2027 723, 25325 2014 724, 25324 2009 724, 25321 2000 722, 25319 1995 721, 25316 1990 717, 25315 1988 714, 25307 1988 710, 25295 1988 705, 25279 1997 701, 25257 2009 695, 25238 2024 690, 25224 2041 683, 25209 2059 675, 25199 2080 663, 25190 2101 641, 25185 2126 599, 25179 2152 530, 25175 2181 430, 25172 2209 287, 25166 2239 88</trace>
  <trace timeOffset="20604.178" brushRef="#br0" contextRef="#ctx0"> 24488 3156 531, 24488 3156 572, 24488 3156 608, 24488 3156 637, 24488 3156 657, 24488 3156 672, 24488 3156 681, 24488 3156 689, 24488 3156 698, 24488 3156 702, 24524 3145 710, 24556 3128 712, 24591 3108 715, 24630 3084 717, 24674 3055 717, 24722 3023 718, 24774 2989 718, 24828 2952 718, 24881 2917 717, 24933 2884 718, 24984 2855 717, 25031 2830 719, 25072 2807 720, 25108 2788 722, 25141 2773 726, 25169 2760 729, 25193 2748 733, 25215 2738 739, 25234 2726 743, 25254 2718 746, 25273 2709 750, 25290 2699 751, 25309 2689 752, 25325 2677 752, 25344 2667 751, 25361 2655 751, 25380 2645 751, 25399 2635 753, 25416 2626 752, 25429 2620 752, 25441 2616 752, 25449 2611 751, 25455 2609 750, 25459 2608 752, 25459 2608 751, 25459 2606 751, 25459 2606 751, 25461 2606 751, 25462 2606 752, 25464 2605 752, 25465 2605 752, 25467 2605 753, 25468 2605 754, 25470 2603 753, 25471 2603 749, 25472 2603 732, 25472 2603 683, 25474 2602 550, 25475 2602 249</trace>
  <trace timeOffset="24340.393" brushRef="#br0" contextRef="#ctx0"> 27729 2167 92, 27729 2167 129, 27729 2167 165, 27729 2167 200, 27729 2167 229, 27695 2086 257, 27690 2071 281, 27686 2056 303, 27683 2044 324, 27680 2027 345, 27677 2017 371, 27676 2012 399, 27676 2007 429, 27676 2007 456, 27674 2005 473, 27674 2005 484, 27674 2005 490, 27673 2002 493, 27673 2002 492, 27673 2000 492, 27671 1998 490, 27671 1998 489, 27667 2000 490, 27663 2017 491, 27657 2046 493, 27653 2086 497, 27648 2135 500, 27645 2191 503, 27644 2252 509, 27642 2312 516, 27638 2373 526, 27637 2434 540, 27634 2491 562, 27633 2547 580, 27633 2602 600, 27633 2651 615, 27633 2694 621, 27633 2731 627, 27633 2763 632, 27633 2784 636, 27634 2800 639, 27634 2813 643, 27634 2817 645, 27635 2823 648, 27635 2823 649, 27635 2823 651, 27635 2823 652, 27635 2825 652, 27637 2827 652, 27637 2827 652, 27637 2835 651, 27637 2842 651, 27637 2847 650, 27637 2854 647, 27637 2854 643, 27637 2854 636, 27637 2854 613, 27638 2855 561, 27638 2855 465, 27645 2855 281, 27654 2839 24</trace>
  <trace timeOffset="24692.412" brushRef="#br0" contextRef="#ctx0"> 27950 2063 300, 27950 2063 351, 27950 2063 407, 27950 2063 462, 27950 2063 507, 27950 2063 538, 27950 2063 558, 27950 2063 568, 27950 2063 570, 27950 2063 570, 27956 2054 573, 27959 2071 576, 27962 2100 586, 27965 2143 594, 27968 2196 601, 27971 2255 609, 27972 2314 616, 27975 2376 621, 27975 2435 629, 27976 2491 644, 27976 2547 654, 27976 2599 666, 27976 2646 674, 27978 2692 678, 27981 2731 682, 27984 2769 685, 27987 2802 688, 27990 2830 689, 27991 2849 689, 27994 2864 689, 27995 2875 689, 27997 2880 690, 27998 2884 690, 27998 2884 690, 27998 2884 691, 27998 2884 689, 27998 2884 686, 28000 2884 674, 28000 2883 647, 28001 2866 601, 28004 2839 535, 28005 2805 449, 28010 2767 350, 28015 2723 234, 28023 2675 100</trace>
  <trace timeOffset="24943.426" brushRef="#br0" contextRef="#ctx0"> 28180 2036 326, 28180 2036 374, 28180 2036 411, 28180 2036 436, 28180 2036 450, 28180 2036 458, 28180 2036 465, 28180 2036 472, 28180 2036 484, 28180 2036 502, 28205 2094 518, 28211 2135 533, 28218 2186 545, 28224 2241 558, 28228 2297 567, 28232 2355 576, 28237 2414 595, 28241 2474 609, 28247 2534 627, 28250 2593 641, 28252 2651 648, 28255 2706 655, 28255 2760 660, 28257 2813 664, 28257 2862 665, 28257 2905 666, 28257 2944 664, 28258 2969 661, 28260 2987 655, 28263 2998 644, 28264 3002 625, 28270 3004 594, 28283 3002 537, 28299 2991 441, 28321 2966 287, 28344 2937 51</trace>
  <trace timeOffset="25212.441" brushRef="#br0" contextRef="#ctx0"> 28487 1985 264, 28487 1985 275, 28487 1985 299, 28487 1985 336, 28487 1985 376, 28504 2095 413, 28509 2145 446, 28512 2201 473, 28516 2263 505, 28521 2329 535, 28527 2395 563, 28533 2462 596, 28539 2526 618, 28545 2588 637, 28552 2648 648, 28559 2702 650, 28565 2752 651, 28572 2796 651, 28581 2837 651, 28586 2873 649, 28591 2905 648, 28595 2925 646, 28597 2937 642, 28598 2944 635, 28598 2944 621, 28598 2944 595, 28598 2944 551, 28603 2944 476, 28611 2931 358, 28620 2905 193, 28633 2869 0</trace>
  <trace timeOffset="25432.455" brushRef="#br0" contextRef="#ctx0"> 28767 1951 189, 28767 1951 201, 28767 1951 224, 28767 1951 253, 28767 1951 286, 28789 2056 317, 28792 2106 350, 28796 2164 383, 28798 2226 423, 28799 2290 466, 28800 2360 512, 28803 2426 559, 28805 2489 594, 28808 2551 619, 28809 2608 634, 28812 2663 638, 28815 2713 639, 28818 2761 637, 28821 2807 635, 28825 2847 627, 28826 2884 621, 28829 2917 606, 28831 2939 575, 28832 2952 513, 28837 2964 413, 28840 2971 279, 28848 2974 63</trace>
  <trace timeOffset="25651.467" brushRef="#br0" contextRef="#ctx0"> 29061 2019 200, 29061 2019 209, 29061 2019 231, 29061 2019 260, 29061 2019 295, 29062 2130 338, 29062 2191 379, 29064 2257 419, 29065 2327 451, 29068 2399 475, 29072 2469 495, 29080 2534 506, 29090 2594 513, 29103 2648 514, 29117 2696 503, 29136 2735 483, 29156 2764 446, 29181 2788 378, 29204 2804 255, 29228 2810 29</trace>
  <trace timeOffset="25887.48" brushRef="#br0" contextRef="#ctx0"> 29379 2029 398, 29379 2029 405, 29379 2029 427, 29379 2029 458, 29376 2126 490, 29373 2177 524, 29370 2233 547, 29370 2292 564, 29370 2353 575, 29370 2412 582, 29370 2471 594, 29374 2527 598, 29380 2579 602, 29388 2626 601, 29396 2665 592, 29406 2697 574, 29416 2723 539, 29424 2742 484, 29428 2750 406, 29437 2757 303, 29442 2758 165</trace>
  <trace timeOffset="26099.492" brushRef="#br0" contextRef="#ctx0"> 29528 2036 166, 29528 2036 195, 29528 2036 238, 29528 2036 287, 29528 2145 338, 29528 2198 388, 29528 2256 432, 29528 2319 466, 29528 2384 492, 29529 2449 514, 29532 2510 525, 29535 2571 533, 29539 2625 535, 29544 2672 528, 29548 2713 517, 29552 2748 503, 29554 2769 477, 29554 2782 430, 29557 2792 348, 29559 2796 212</trace>
  <trace timeOffset="26326.506" brushRef="#br0" contextRef="#ctx0"> 29674 1988 287, 29674 1988 293, 29674 1988 298, 29674 1988 303, 29674 1988 317, 29674 1988 336, 29674 1988 356, 29674 1988 378, 29701 2094 402, 29710 2147 429, 29719 2208 452, 29726 2273 472, 29733 2338 480, 29743 2400 484, 29750 2459 492, 29758 2515 495, 29765 2566 500, 29771 2609 495, 29775 2646 479, 29778 2670 455, 29778 2684 410, 29778 2697 338, 29778 2704 224, 29778 2709 41</trace>
  <trace timeOffset="26528.518" brushRef="#br0" contextRef="#ctx0"> 29872 1988 252, 29872 1988 267, 29872 1988 294, 29872 1988 331, 29872 1988 374, 29904 2080 421, 29911 2127 462, 29918 2184 498, 29924 2245 522, 29931 2310 539, 29938 2376 550, 29950 2438 559, 29962 2498 571, 29973 2555 578, 29987 2606 583, 30001 2653 582, 30013 2692 570, 30025 2725 550, 30034 2745 513, 30042 2761 458, 30047 2769 384, 30050 2772 293, 30053 2777 160</trace>
  <trace timeOffset="26740.53" brushRef="#br0" contextRef="#ctx0"> 30110 2091 190, 30110 2091 232, 30110 2091 278, 30110 2091 327, 30110 2091 368, 30110 2091 403, 30154 2201 432, 30161 2245 459, 30164 2292 477, 30168 2343 490, 30171 2392 497, 30174 2442 500, 30177 2489 510, 30180 2537 513, 30183 2579 517, 30186 2617 514, 30190 2651 493, 30194 2680 457, 30196 2699 381, 30197 2711 237, 30199 2718 6</trace>
  <trace timeOffset="26960.543" brushRef="#br0" contextRef="#ctx0"> 30446 1985 235, 30446 1985 262, 30446 1985 300, 30438 2095 346, 30436 2148 388, 30433 2206 422, 30433 2268 445, 30433 2331 457, 30433 2394 471, 30436 2452 472, 30443 2505 478, 30453 2552 481, 30464 2593 473, 30475 2626 469, 30486 2653 449, 30495 2670 415, 30501 2680 363, 30504 2685 295, 30504 2685 220, 30508 2685 133, 30512 2680 23</trace>
  <trace timeOffset="27161.553" brushRef="#br0" contextRef="#ctx0"> 30658 1956 132, 30658 1956 184, 30658 1956 233, 30672 2059 274, 30673 2104 307, 30673 2155 328, 30673 2213 346, 30673 2268 358, 30673 2321 367, 30673 2373 372, 30673 2421 372, 30674 2466 378, 30678 2506 373, 30680 2542 373, 30683 2578 370, 30684 2601 352, 30684 2621 331, 30686 2635 286, 30686 2641 215, 30686 2648 92</trace>
  <trace timeOffset="27373.566" brushRef="#br0" contextRef="#ctx0"> 30910 1976 189, 30910 1976 242, 30904 2074 287, 30901 2133 323, 30898 2196 348, 30897 2259 363, 30897 2321 368, 30897 2380 371, 30897 2435 376, 30900 2484 373, 30904 2530 372, 30907 2569 367, 30910 2602 351, 30913 2631 330, 30914 2651 274, 30914 2667 165</trace>
  <trace timeOffset="27586.578" brushRef="#br0" contextRef="#ctx0"> 31166 1936 195, 31166 1936 237, 31166 1936 289, 31166 2034 341, 31166 2080 381, 31166 2130 407, 31166 2184 423, 31166 2241 429, 31166 2295 433, 31166 2346 431, 31166 2397 429, 31166 2442 427, 31166 2484 412, 31166 2523 390, 31164 2559 344, 31157 2591 239, 31151 2620 48</trace>
  <trace timeOffset="27752.588" brushRef="#br0" contextRef="#ctx0"> 31368 2312 241, 31368 2312 249, 31368 2312 248, 31357 2421 235, 31357 2453 199, 31365 2484 49</trace>
  <trace timeOffset="36572.094" brushRef="#br0" contextRef="#ctx0"> 18994 5385 182, 18994 5385 233, 18994 5385 293, 18994 5385 358, 18994 5385 416, 18994 5385 466, 18994 5385 505, 18994 5385 536, 18994 5385 556, 18994 5385 571, 18994 5385 585, 18968 5388 595, 18968 5388 607, 18968 5388 618, 18968 5388 628, 18968 5388 639, 18968 5391 647, 18971 5392 655, 18980 5397 664, 18989 5402 672, 19000 5404 680, 19016 5410 688, 19033 5414 696, 19057 5418 703, 19080 5420 710, 19105 5421 717, 19131 5423 724, 19160 5424 731, 19189 5425 736, 19221 5427 741, 19253 5429 744, 19286 5430 747, 19322 5432 749, 19357 5435 751, 19393 5438 753, 19431 5442 755, 19470 5447 757, 19511 5450 759, 19555 5453 760, 19600 5456 762, 19643 5459 764, 19689 5462 765, 19733 5464 768, 19776 5467 769, 19821 5467 770, 19863 5467 771, 19908 5467 773, 19950 5467 774, 19991 5467 776, 20032 5470 778, 20073 5471 780, 20113 5472 781, 20152 5474 782, 20191 5477 783, 20230 5479 786, 20270 5484 787, 20310 5487 790, 20350 5492 792, 20392 5496 795, 20433 5499 797, 20476 5499 800, 20518 5499 803, 20563 5499 805, 20607 5496 808, 20652 5489 811, 20700 5484 815, 20745 5477 817, 20791 5471 820, 20836 5464 820, 20882 5456 821, 20926 5450 823, 20970 5444 825, 21012 5439 826, 21051 5436 827, 21089 5433 828, 21123 5433 829, 21157 5433 830, 21187 5433 832, 21219 5433 834, 21249 5433 835, 21280 5433 836, 21310 5435 837, 21340 5436 837, 21371 5439 838, 21401 5441 839, 21434 5442 839, 21468 5444 841, 21503 5444 842, 21540 5444 842, 21577 5444 844, 21617 5444 845, 21657 5444 846, 21699 5442 848, 21737 5439 849, 21774 5438 850, 21812 5438 851, 21848 5436 851, 21884 5436 851, 21920 5436 851, 21956 5436 851, 21995 5436 853, 22033 5435 854, 22072 5435 854, 22111 5433 854, 22153 5432 853, 22193 5429 854, 22237 5425 854, 22279 5424 855, 22321 5421 858, 22364 5418 858, 22406 5415 858, 22447 5414 859, 22490 5414 859, 22532 5414 860, 22575 5414 861, 22616 5414 861, 22658 5414 862, 22699 5414 862, 22741 5417 862, 22785 5420 862, 22828 5421 862, 22872 5424 862, 22919 5425 862, 22967 5427 863, 23015 5427 864, 23062 5427 864, 23110 5427 864, 23158 5427 864, 23204 5427 863, 23250 5425 863, 23295 5424 864, 23341 5421 864, 23385 5420 865, 23429 5417 866, 23475 5415 866, 23519 5414 866, 23564 5412 867, 23609 5410 868, 23654 5409 869, 23698 5409 869, 23743 5409 869, 23788 5407 868, 23832 5407 867, 23876 5406 868, 23920 5404 869, 23963 5402 870, 24009 5400 871, 24053 5395 871, 24097 5392 871, 24141 5387 871, 24184 5382 872, 24226 5375 872, 24265 5371 871, 24304 5366 872, 24340 5363 872, 24374 5361 873, 24405 5358 873, 24434 5354 874, 24462 5353 873, 24486 5351 873, 24510 5349 873, 24534 5349 873, 24557 5349 874, 24580 5349 875, 24596 5349 874, 24615 5349 875, 24633 5349 875, 24645 5349 875, 24665 5349 878, 24677 5349 878, 24683 5349 879, 24696 5349 879, 24702 5349 878, 24708 5349 878, 24718 5349 878, 24722 5349 879, 24728 5349 881, 24734 5349 883, 24734 5349 885, 24738 5346 888, 24742 5346 891, 24747 5344 892, 24751 5344 894, 24751 5344 896, 24751 5342 897, 24751 5342 899, 24753 5342 900, 24754 5341 900, 24757 5341 899, 24758 5339 899, 24759 5339 899, 24761 5337 899, 24762 5337 900, 24764 5336 899, 24765 5336 897, 24767 5334 895, 24768 5334 893, 24770 5334 889, 24771 5334 886, 24773 5334 877, 24774 5332 863, 24776 5332 842, 24776 5332 806, 24776 5327 738, 24776 5324 594, 24768 5312 277</trace>
  <trace timeOffset="46739.67" brushRef="#br0" contextRef="#ctx0"> 1630 2699 274, 1630 2699 323, 1630 2699 375, 1630 2699 424, 1630 2699 469, 1630 2699 506, 1630 2699 536, 1630 2699 557, 1630 2699 574, 1630 2699 589, 1620 2680 601, 1620 2680 611, 1619 2680 619, 1619 2677 625, 1617 2677 629, 1617 2675 632, 1617 2675 633, 1616 2675 634, 1616 2675 633, 1615 2677 634, 1613 2692 634, 1612 2713 633, 1612 2743 634, 1612 2781 634, 1615 2827 637, 1619 2880 640, 1626 2940 644, 1630 3006 647, 1633 3076 652, 1638 3145 660, 1640 3214 665, 1642 3285 673, 1645 3352 676, 1648 3420 678, 1649 3487 682, 1652 3550 684, 1656 3612 688, 1659 3670 691, 1662 3725 693, 1665 3778 698, 1668 3830 700, 1671 3878 706, 1674 3925 712, 1678 3972 714, 1681 4017 718, 1684 4064 721, 1688 4110 726, 1691 4156 730, 1691 4201 736, 1692 4245 742, 1692 4291 750, 1692 4333 756, 1692 4373 762, 1692 4407 767, 1692 4439 772, 1691 4461 780, 1689 4480 784, 1688 4500 792, 1687 4512 792, 1687 4531 794, 1684 4541 794, 1684 4547 796, 1684 4553 798, 1684 4558 798, 1684 4564 800, 1684 4568 803, 1684 4574 805, 1684 4574 807, 1684 4574 808, 1684 4574 809, 1684 4576 811, 1684 4577 813, 1684 4579 816, 1684 4581 817, 1687 4585 819, 1689 4589 822, 1691 4593 823, 1694 4596 825, 1698 4599 828, 1706 4601 828, 1720 4608 829, 1737 4613 831, 1756 4617 831, 1775 4620 832, 1797 4621 833, 1821 4621 833, 1846 4621 833, 1873 4621 831, 1903 4621 828, 1935 4621 827, 1969 4618 825, 2002 4617 825, 2037 4613 825, 2070 4613 826, 2105 4611 827, 2143 4611 827, 2181 4609 828, 2220 4608 829, 2259 4606 828, 2300 4604 829, 2340 4603 830, 2379 4603 830, 2423 4601 832, 2463 4601 832, 2506 4600 832, 2547 4599 829, 2589 4596 827, 2631 4593 825, 2670 4591 823, 2708 4589 823, 2742 4586 823, 2774 4585 823, 2806 4582 825, 2835 4581 825, 2865 4577 825, 2894 4574 827, 2923 4573 827, 2950 4570 828, 2976 4567 828, 3001 4566 829, 3025 4562 830, 3047 4559 831, 3070 4555 836, 3093 4552 837, 3115 4549 837, 3137 4547 839, 3160 4544 837, 3183 4542 836, 3205 4541 840, 3225 4538 840, 3241 4536 840, 3258 4535 841, 3279 4534 838, 3299 4532 838, 3322 4529 840, 3345 4526 841, 3367 4524 842, 3387 4520 843, 3401 4517 844, 3419 4514 841, 3435 4511 841, 3452 4507 838, 3468 4504 838, 3484 4500 839, 3500 4497 839, 3511 4496 839, 3527 4495 838, 3539 4492 838, 3550 4492 838, 3562 4492 838, 3576 4492 838, 3588 4492 838, 3601 4492 838, 3612 4492 838, 3618 4492 838, 3630 4489 839, 3635 4489 841, 3640 4489 841, 3646 4489 843, 3646 4489 842, 3650 4488 843, 3656 4488 842, 3661 4488 842, 3667 4488 842, 3667 4488 842, 3667 4488 843, 3667 4488 843, 3669 4488 843, 3670 4488 845, 3672 4488 845, 3673 4488 846, 3675 4488 846, 3676 4488 844, 3682 4487 845, 3686 4485 846, 3696 4482 847, 3704 4480 849, 3706 4475 850, 3712 4470 852, 3715 4466 854, 3721 4454 856, 3725 4437 858, 3728 4421 859, 3731 4395 861, 3731 4370 862, 3732 4341 863, 3732 4311 864, 3732 4279 865, 3732 4245 862, 3732 4209 863, 3732 4169 863, 3732 4125 864, 3732 4079 866, 3732 4031 867, 3732 3980 865, 3732 3930 862, 3737 3880 863, 3740 3830 859, 3743 3783 861, 3746 3738 862, 3747 3696 861, 3747 3658 864, 3747 3624 862, 3747 3592 863, 3747 3563 863, 3747 3535 864, 3741 3509 864, 3737 3484 864, 3731 3456 864, 3727 3430 863, 3722 3403 863, 3718 3384 864, 3717 3364 864, 3715 3344 864, 3714 3323 864, 3712 3297 863, 3712 3271 864, 3711 3246 860, 3711 3229 860, 3711 3209 858, 3709 3188 858, 3708 3173 858, 3708 3153 859, 3706 3131 859, 3705 3112 860, 3704 3092 862, 3704 3072 861, 3702 3060 861, 3701 3045 861, 3701 3031 860, 3699 3018 860, 3698 3006 860, 3696 2999 860, 3695 2986 860, 3695 2980 860, 3693 2967 862, 3692 2956 862, 3692 2944 862, 3690 2931 862, 3690 2917 861, 3689 2905 861, 3689 2893 862, 3686 2881 862, 3686 2869 862, 3685 2856 862, 3683 2842 861, 3683 2831 861, 3682 2819 862, 3681 2807 863, 3679 2795 865, 3678 2782 865, 3676 2772 865, 3675 2761 865, 3673 2755 865, 3672 2745 864, 3670 2740 867, 3669 2734 867, 3667 2723 867, 3667 2718 867, 3667 2705 864, 3667 2694 864, 3667 2680 864, 3667 2668 864, 3666 2656 865, 3666 2645 866, 3666 2638 864, 3666 2634 863, 3664 2626 864, 3664 2620 862, 3664 2608 864, 3663 2596 863, 3663 2590 855, 3663 2585 855, 3661 2579 856, 3660 2574 855, 3659 2571 854, 3659 2566 854, 3659 2566 846, 3656 2561 847, 3655 2556 848, 3653 2552 848, 3652 2547 848, 3652 2547 849, 3649 2542 849, 3647 2539 849, 3646 2534 852, 3641 2526 853, 3638 2523 854, 3635 2518 855, 3630 2513 855, 3626 2510 855, 3618 2503 856, 3612 2498 858, 3604 2494 859, 3595 2491 861, 3587 2488 863, 3578 2484 864, 3573 2484 865, 3561 2481 865, 3555 2481 865, 3541 2479 865, 3521 2477 865, 3510 2476 865, 3490 2476 865, 3469 2474 865, 3458 2474 865, 3436 2474 864, 3417 2474 864, 3396 2474 864, 3370 2474 864, 3344 2474 863, 3318 2474 863, 3289 2474 864, 3260 2474 865, 3228 2476 866, 3193 2479 865, 3156 2484 864, 3116 2488 863, 3073 2494 861, 3030 2501 861, 2985 2506 860, 2943 2510 860, 2902 2517 859, 2864 2522 859, 2826 2525 858, 2791 2530 858, 2756 2532 858, 2723 2535 856, 2690 2539 858, 2654 2546 868, 2621 2552 873, 2589 2559 884, 2557 2566 884, 2528 2571 883, 2498 2578 881, 2468 2585 878, 2437 2593 878, 2407 2599 877, 2376 2606 876, 2348 2611 876, 2320 2614 876, 2297 2617 876, 2271 2620 876, 2252 2621 875, 2233 2621 874, 2211 2621 875, 2190 2621 874, 2171 2621 874, 2149 2621 873, 2131 2621 872, 2117 2621 872, 2097 2621 872, 2081 2623 871, 2064 2625 871, 2047 2626 870, 2031 2629 868, 2012 2632 867, 1995 2636 866, 1970 2643 868, 1946 2648 869, 1924 2652 871, 1908 2655 875, 1891 2660 874, 1880 2660 874, 1869 2663 874, 1857 2665 873, 1846 2667 874, 1833 2670 874, 1821 2672 874, 1809 2673 875, 1803 2673 874, 1792 2675 875, 1786 2675 875, 1781 2675 876, 1769 2675 876, 1763 2675 877, 1753 2675 876, 1742 2677 876, 1733 2680 875, 1723 2680 873, 1713 2684 873, 1703 2685 872, 1694 2689 872, 1683 2689 872, 1672 2692 872, 1663 2694 872, 1658 2696 873, 1646 2697 872, 1642 2699 872, 1636 2701 871, 1632 2702 871, 1627 2702 870, 1622 2704 870, 1617 2705 870, 1613 2706 870, 1613 2706 869, 1609 2709 869, 1604 2709 869, 1600 2711 870, 1597 2713 871, 1597 2713 871, 1595 2713 870, 1595 2713 870, 1593 2713 870, 1591 2713 870, 1590 2713 872, 1589 2713 872, 1587 2714 872, 1586 2714 872, 1584 2716 870, 1583 2716 870, 1581 2718 870, 1580 2718 871, 1578 2719 871, 1577 2719 871, 1575 2719 870, 1574 2721 869, 1572 2721 869, 1571 2721 869, 1569 2721 868, 1568 2721 866, 1568 2721 861, 1567 2721 850, 1567 2723 827, 1565 2723 784, 1565 2723 703, 1564 2725 561, 1561 2725 259</trace>
  <trace timeOffset="89708.13" brushRef="#br0" contextRef="#ctx0"> 2213 1377 39, 2213 1377 63, 2213 1377 86, 2213 1377 104, 2213 1377 122, 2213 1377 138, 2213 1377 154, 2213 1377 171, 2213 1377 189, 2213 1327 207, 2213 1322 226, 2213 1315 245, 2213 1310 264, 2213 1310 282, 2213 1306 300, 2213 1301 314, 2211 1298 328, 2210 1293 338, 2210 1293 346, 2209 1291 353, 2209 1291 357, 2209 1289 358, 2207 1288 357, 2207 1288 353, 2207 1286 352, 2207 1286 352, 2207 1289 355, 2207 1308 359, 2207 1337 364, 2213 1377 370, 2219 1421 375, 2225 1468 381, 2229 1519 388, 2236 1569 396, 2240 1618 400, 2245 1664 405, 2248 1707 410, 2251 1742 412, 2254 1770 416, 2256 1789 421, 2258 1809 437, 2259 1819 441, 2259 1823 457, 2261 1835 459, 2261 1840 462, 2261 1847 475, 2261 1852 475, 2261 1852 487, 2261 1857 487, 2261 1862 488, 2261 1867 489, 2263 1872 490, 2263 1872 491, 2263 1872 492, 2263 1872 495, 2263 1874 500, 2265 1875 504, 2265 1877 509, 2265 1877 511, 2265 1877 511, 2265 1877 509, 2255 1874 491, 2245 1862 475, 2229 1847 460, 2216 1830 446, 2204 1811 447, 2190 1794 447, 2180 1777 446, 2172 1764 447, 2164 1752 445, 2160 1745 446, 2157 1740 448, 2155 1737 449, 2155 1737 451, 2154 1735 452, 2154 1735 453, 2152 1734 455, 2151 1733 455, 2149 1731 455, 2149 1730 451, 2148 1728 449, 2148 1728 446, 2146 1727 442, 2146 1727 440, 2146 1727 437, 2146 1727 437, 2146 1727 437, 2151 1731 438, 2161 1743 439, 2175 1758 441, 2188 1777 443, 2204 1796 449, 2219 1818 465, 2234 1838 480, 2249 1857 495, 2265 1875 509, 2280 1890 511, 2290 1901 513, 2301 1909 515, 2307 1914 518, 2310 1916 522, 2314 1919 526, 2314 1919 535, 2314 1919 545, 2319 1919 561, 2324 1919 576, 2331 1916 592, 2340 1907 594, 2345 1898 602, 2351 1884 597, 2356 1870 588, 2357 1860 589, 2362 1843 576, 2363 1831 577, 2366 1819 578, 2368 1806 576, 2371 1794 574, 2374 1784 570, 2376 1775 564, 2379 1765 557, 2381 1762 546, 2385 1754 525, 2388 1749 488, 2389 1745 422, 2392 1742 327, 2392 1742 169</trace>
  <trace timeOffset="90299.164" brushRef="#br0" contextRef="#ctx0"> 2612 1384 252, 2612 1384 282, 2612 1477 302, 2618 1521 317, 2625 1564 328, 2635 1603 337, 2645 1639 343, 2657 1673 349, 2667 1700 352, 2676 1719 355, 2683 1734 357, 2688 1743 363, 2690 1748 373, 2693 1752 396, 2693 1752 434, 2693 1752 483, 2693 1752 535, 2693 1752 580, 2694 1752 610, 2694 1752 629, 2693 1743 639, 2684 1725 644, 2676 1700 646, 2665 1668 649, 2653 1632 651, 2642 1593 653, 2632 1551 653, 2621 1506 654, 2612 1463 655, 2606 1417 656, 2600 1374 660, 2599 1334 661, 2599 1298 665, 2599 1264 667, 2599 1233 667, 2603 1208 663, 2606 1188 660, 2608 1177 657, 2612 1170 652, 2619 1163 652, 2631 1153 649, 2644 1141 645, 2654 1134 643, 2668 1129 640, 2679 1127 638, 2691 1127 636, 2708 1127 631, 2719 1127 625, 2732 1134 622, 2742 1143 620, 2752 1155 620, 2761 1171 620, 2765 1183 618, 2768 1202 615, 2768 1224 612, 2768 1248 608, 2762 1279 602, 2755 1308 598, 2745 1332 595, 2735 1354 594, 2728 1367 594, 2723 1374 594, 2719 1382 595, 2715 1385 597, 2712 1388 598, 2709 1392 599, 2709 1392 599, 2709 1392 595, 2709 1392 590, 2709 1394 581, 2709 1394 563, 2708 1396 539, 2708 1396 495, 2706 1396 437, 2706 1397 363, 2706 1397 265, 2706 1399 129</trace>
  <trace timeOffset="91539.234" brushRef="#br0" contextRef="#ctx0"> 2410 1964 209, 2410 1964 238, 2410 1964 269, 2410 1964 302, 2410 1964 331, 2410 1964 357, 2410 1964 381, 2410 1964 403, 2410 1964 423, 2410 1964 443, 2333 1937 463, 2316 1931 484, 2301 1927 504, 2280 1919 523, 2259 1914 538, 2240 1910 550, 2219 1907 558, 2196 1907 564, 2174 1907 568, 2151 1907 570, 2128 1909 572, 2106 1916 571, 2086 1925 571, 2064 1936 571, 2044 1948 571, 2026 1961 570, 2009 1976 569, 1997 1985 569, 1986 1997 569, 1979 2005 568, 1973 2012 568, 1967 2019 567, 1963 2029 564, 1954 2042 564, 1950 2057 567, 1944 2077 567, 1940 2096 569, 1938 2119 571, 1938 2143 569, 1938 2167 569, 1938 2189 568, 1941 2210 568, 1946 2230 568, 1951 2248 570, 1957 2267 571, 1967 2285 572, 1973 2298 573, 1980 2310 574, 1989 2321 576, 1997 2331 579, 2005 2343 581, 2014 2353 583, 2025 2360 585, 2035 2368 588, 2051 2377 591, 2066 2385 595, 2081 2392 600, 2093 2397 602, 2108 2400 606, 2122 2405 608, 2132 2406 609, 2149 2411 609, 2165 2414 610, 2177 2417 610, 2194 2420 611, 2213 2423 612, 2225 2424 614, 2246 2424 615, 2266 2424 617, 2284 2424 618, 2303 2424 619, 2319 2423 619, 2331 2421 620, 2342 2419 620, 2354 2417 622, 2363 2412 624, 2374 2409 625, 2382 2405 627, 2394 2402 627, 2401 2397 628, 2410 2392 631, 2415 2389 632, 2423 2385 632, 2427 2382 632, 2434 2375 632, 2447 2365 633, 2456 2356 634, 2469 2344 634, 2480 2331 634, 2492 2317 634, 2505 2302 633, 2515 2287 632, 2525 2271 632, 2537 2255 633, 2545 2238 633, 2553 2220 636, 2559 2201 640, 2563 2186 641, 2567 2169 645, 2568 2152 650, 2568 2140 655, 2568 2123 665, 2568 2106 670, 2567 2095 675, 2562 2078 680, 2556 2063 683, 2551 2053 687, 2544 2038 690, 2537 2022 691, 2528 2007 693, 2518 1988 693, 2508 1973 693, 2498 1956 693, 2491 1944 695, 2483 1931 697, 2472 1921 698, 2466 1913 698, 2454 1902 699, 2443 1894 700, 2434 1887 690, 2421 1880 677, 2405 1874 664, 2395 1870 651, 2378 1867 663, 2368 1867 664, 2362 1867 678, 2351 1867 678, 2345 1867 679, 2339 1867 680, 2334 1867 680, 2328 1867 679, 2324 1867 676, 2317 1867 684, 2313 1867 680, 2313 1867 673, 2311 1867 660, 2311 1867 627, 2311 1867 574, 2310 1867 490, 2308 1874 277, 2305 1889 20</trace>
  <trace timeOffset="92068.266" brushRef="#br0" contextRef="#ctx0"> 3067 1523 314, 3067 1523 337, 3067 1523 365, 3067 1523 396, 3067 1523 419, 3067 1523 437, 3067 1523 449, 3067 1523 456, 3067 1523 460, 3067 1523 465, 3054 1513 471, 3053 1513 482, 3050 1517 498, 3049 1529 517, 3044 1548 537, 3043 1559 554, 3040 1579 569, 3039 1598 579, 3037 1617 588, 3037 1637 596, 3037 1656 603, 3037 1668 609, 3037 1680 613, 3037 1692 614, 3037 1698 615, 3037 1708 616, 3039 1713 617, 3040 1717 617, 3041 1723 617, 3044 1725 615, 3047 1728 614, 3050 1731 613, 3054 1734 610, 3060 1734 603, 3072 1731 591, 3088 1719 562, 3107 1700 512, 3125 1676 422, 3140 1651 289, 3156 1623 73</trace>
  <trace timeOffset="92259.27" brushRef="#br0" contextRef="#ctx0"> 3018 1315 363, 3018 1315 392, 3018 1315 429, 3018 1315 459, 3018 1315 480, 3018 1315 487, 3018 1315 484, 3018 1315 473, 3018 1315 459, 3018 1315 440, 3018 1315 415, 3013 1314 371, 3013 1317 284, 3014 1330 66</trace>
  <trace timeOffset="93500.35" brushRef="#br0" contextRef="#ctx0"> 2034 2344 144, 2034 2344 175, 2034 2344 208, 2034 2344 239, 2034 2344 267, 2034 2344 291, 2034 2344 314, 2034 2344 336, 2034 2344 360, 2034 2344 384, 2026 2343 412, 2026 2338 440, 2032 2331 467, 2045 2322 491, 2061 2314 512, 2077 2305 528, 2096 2298 540, 2115 2292 552, 2135 2288 564, 2161 2283 575, 2188 2279 583, 2220 2274 590, 2254 2270 594, 2287 2263 596, 2320 2257 597, 2354 2250 599, 2386 2242 599, 2415 2236 600, 2442 2230 601, 2460 2226 601, 2479 2223 602, 2489 2221 602, 2494 2220 601, 2499 2220 601, 2499 2220 601, 2499 2218 602, 2499 2218 603, 2501 2218 604, 2502 2218 606, 2505 2218 607, 2506 2218 609, 2508 2218 610, 2509 2218 611, 2511 2218 611, 2512 2218 610, 2514 2218 603, 2515 2218 592, 2517 2218 563, 2518 2218 500, 2518 2218 396, 2518 2218 201</trace>
  <trace timeOffset="93859.37" brushRef="#br0" contextRef="#ctx0"> 2184 2034 298, 2184 2034 326, 2184 2034 358, 2184 2034 391, 2184 2034 421, 2184 2034 441, 2184 2034 452, 2184 2034 458, 2184 2034 458, 2184 2034 456, 2184 2034 455, 2184 2022 457, 2187 2034 460, 2193 2056 466, 2203 2086 475, 2210 2123 481, 2217 2164 490, 2223 2208 495, 2228 2252 500, 2232 2292 502, 2233 2331 505, 2234 2367 511, 2236 2400 517, 2237 2432 528, 2239 2462 538, 2239 2489 554, 2239 2510 561, 2239 2522 575, 2239 2532 582, 2239 2539 590, 2239 2544 599, 2240 2551 607, 2240 2551 614, 2240 2555 617, 2242 2559 620, 2242 2564 622, 2243 2571 627, 2245 2573 627, 2246 2576 627, 2248 2579 625, 2251 2584 623, 2251 2584 619, 2251 2584 607, 2251 2584 581, 2252 2584 518, 2254 2584 398, 2256 2584 182</trace>
  <trace timeOffset="94399.4" brushRef="#br0" contextRef="#ctx0"> 2651 2267 301, 2651 2267 319, 2651 2267 342, 2651 2267 368, 2651 2267 396, 2651 2267 419, 2651 2267 447, 2651 2267 475, 2651 2267 505, 2651 2267 533, 2679 2247 555, 2694 2244 572, 2715 2239 587, 2735 2235 600, 2756 2232 612, 2777 2228 623, 2802 2226 629, 2826 2221 635, 2853 2218 641, 2884 2213 647, 2920 2208 654, 2962 2201 661, 3007 2193 669, 3057 2181 676, 3110 2171 683, 3163 2160 689, 3218 2152 691, 3273 2143 693, 3326 2138 693, 3378 2131 693, 3429 2127 694, 3475 2121 697, 3521 2116 698, 3565 2110 700, 3607 2104 701, 3644 2098 699, 3679 2094 700, 3711 2091 701, 3741 2088 701, 3761 2086 703, 3781 2086 703, 3801 2086 704, 3813 2086 705, 3832 2086 705, 3851 2086 706, 3863 2086 711, 3883 2086 712, 3899 2086 713, 3912 2086 715, 3923 2086 713, 3935 2088 715, 3941 2088 716, 3946 2088 717, 3952 2089 718, 3952 2089 719, 3952 2089 719, 3952 2089 720, 3954 2089 721, 3955 2089 721, 3957 2089 719, 3958 2089 713, 3958 2089 698, 3958 2083 669, 3955 2073 621, 3944 2059 550, 3923 2046 455, 3897 2034 337, 3867 2027 187</trace>
  <trace timeOffset="95072.44" brushRef="#br0" contextRef="#ctx0"> 3076 2031 330, 3076 2031 352, 3076 2031 373, 3076 2031 390, 3076 2031 402, 3076 2031 406, 3076 2031 408, 3076 2031 407, 3076 2031 405, 3076 2031 402, 3076 2031 396, 3033 2039 390, 3005 2054 386, 2976 2069 386, 2946 2086 388, 2917 2101 392, 2888 2118 400, 2862 2131 407, 2840 2147 414, 2820 2160 421, 2804 2169 433, 2793 2177 451, 2785 2184 476, 2781 2184 502, 2777 2188 528, 2777 2188 547, 2776 2188 561, 2776 2188 571, 2774 2189 578, 2773 2189 582, 2771 2189 585, 2770 2191 585, 2770 2191 583, 2768 2191 581, 2768 2193 581, 2768 2193 581, 2768 2193 585, 2768 2193 588, 2768 2194 591, 2774 2196 594, 2787 2196 598, 2804 2201 601, 2823 2206 606, 2848 2213 608, 2871 2221 610, 2893 2230 611, 2916 2241 612, 2939 2253 613, 2959 2267 614, 2981 2282 614, 3001 2295 615, 3018 2307 615, 3034 2319 616, 3046 2327 616, 3057 2334 617, 3063 2339 618, 3066 2341 618, 3070 2344 619, 3070 2344 621, 3070 2344 623, 3070 2344 627, 3072 2344 633, 3073 2346 636, 3075 2346 641, 3076 2346 645, 3076 2346 650, 3078 2346 657, 3078 2346 661, 3079 2346 666, 3079 2346 669, 3082 2346 670, 3082 2346 671, 3083 2343 672, 3085 2326 673, 3085 2302 672, 3085 2267 674, 3085 2228 675, 3083 2189 677, 3076 2150 679, 3069 2110 680, 3062 2073 681, 3053 2036 683, 3044 2005 687, 3039 1985 693, 3036 1973 699, 3034 1969 705, 3034 1969 708, 3033 1968 711, 3033 1968 711, 3033 1966 710, 3031 1964 709, 3031 1963 706, 3030 1961 702, 3030 1959 699, 3028 1959 693, 3028 1956 685, 3027 1956 677, 3027 1956 666, 3027 1956 652, 3027 1956 627, 3027 1956 576, 3027 1956 490, 3028 1956 355, 3037 1966 135</trace>
  <trace timeOffset="95811.48" brushRef="#br0" contextRef="#ctx0"> 3932 1608 403, 3932 1608 416, 3932 1608 430, 3932 1608 440, 3932 1608 447, 3932 1608 449, 3932 1608 452, 3932 1608 462, 3932 1608 475, 3932 1608 489, 3938 1656 504, 3945 1684 513, 3952 1711 518, 3958 1737 520, 3964 1760 522, 3967 1777 523, 3969 1792 533, 3971 1809 537, 3972 1821 548, 3972 1833 558, 3974 1838 562, 3974 1838 568, 3974 1838 577, 3974 1838 583, 3974 1840 599, 3975 1842 616, 3975 1842 634, 3978 1842 646, 3984 1833 648, 3995 1809 654, 4010 1777 648, 4030 1738 651, 4051 1696 653, 4074 1654 655, 4097 1613 660, 4120 1578 661, 4140 1546 664, 4160 1521 664, 4178 1501 663, 4191 1487 661, 4203 1477 660, 4211 1472 657, 4214 1468 654, 4218 1467 652, 4218 1467 649, 4218 1465 645, 4218 1465 640, 4220 1465 636, 4221 1464 632, 4223 1464 627, 4223 1464 624, 4224 1464 620, 4224 1464 617, 4223 1470 615, 4215 1484 614, 4205 1501 613, 4194 1517 613, 4183 1534 613, 4172 1551 612, 4165 1563 611, 4158 1576 612, 4152 1590 613, 4147 1601 613, 4140 1613 614, 4136 1623 613, 4134 1627 614, 4132 1637 617, 4130 1644 619, 4127 1656 621, 4126 1668 627, 4124 1678 629, 4123 1690 633, 4123 1695 637, 4123 1701 639, 4123 1705 642, 4123 1711 644, 4123 1722 646, 4123 1733 649, 4126 1742 650, 4132 1755 651, 4139 1767 652, 4152 1780 651, 4163 1794 652, 4176 1806 652, 4189 1821 660, 4203 1835 660, 4217 1847 666, 4227 1855 673, 4238 1864 673, 4246 1870 679, 4253 1875 679, 4260 1881 679, 4263 1883 678, 4269 1886 675, 4269 1886 673, 4269 1886 666, 4269 1886 655, 4270 1886 637, 4272 1887 600, 4273 1887 540, 4275 1887 449, 4282 1887 320, 4289 1887 137</trace>
  <trace timeOffset="96484.516" brushRef="#br0" contextRef="#ctx0"> 4528 1775 465, 4528 1775 492, 4528 1775 526, 4528 1775 558, 4528 1775 583, 4528 1775 600, 4528 1775 610, 4528 1775 614, 4528 1775 618, 4528 1775 619, 4528 1775 622, 4528 1767 627, 4529 1767 628, 4529 1767 634, 4529 1767 639, 4531 1767 644, 4531 1767 649, 4531 1767 654, 4532 1767 657, 4532 1767 661, 4532 1767 666, 4534 1767 668, 4534 1769 674, 4534 1770 677, 4534 1770 678, 4535 1772 679, 4535 1772 680, 4535 1773 680, 4535 1775 679, 4535 1775 680, 4535 1777 680, 4535 1777 680, 4535 1777 681, 4535 1777 682, 4535 1780 682, 4535 1780 682, 4537 1780 683, 4537 1780 682, 4537 1780 683, 4537 1780 683, 4537 1782 684, 4537 1782 685, 4537 1782 685, 4537 1782 686, 4537 1784 685, 4537 1784 684, 4537 1784 684, 4537 1784 684, 4539 1784 682, 4539 1784 683, 4539 1785 682, 4539 1785 681, 4539 1785 683, 4539 1785 682, 4539 1785 681, 4539 1787 680, 4539 1787 677, 4539 1787 675, 4539 1787 672, 4539 1787 670, 4539 1787 670, 4539 1787 668, 4540 1787 668, 4540 1787 666, 4540 1787 665, 4540 1787 665, 4540 1787 665, 4540 1787 665, 4540 1787 666, 4540 1787 667, 4540 1787 666, 4540 1787 666, 4540 1787 665, 4540 1787 665, 4540 1787 665, 4540 1789 664, 4542 1789 663, 4543 1796 663, 4546 1801 661, 4551 1809 660, 4555 1819 668, 4557 1823 665, 4561 1831 673, 4562 1835 673, 4564 1838 674, 4565 1843 674, 4565 1843 673, 4565 1843 679, 4565 1843 673, 4567 1845 680, 4567 1847 676, 4568 1847 676, 4568 1847 676, 4571 1848 669, 4571 1848 673, 4571 1850 673, 4572 1850 670, 4572 1850 672, 4572 1852 660, 4574 1852 639, 4574 1852 623, 4574 1852 586, 4574 1852 539, 4575 1852 434, 4575 1850 188</trace>
  <trace timeOffset="100511.75" brushRef="#br0" contextRef="#ctx0"> 4354 1361 103, 4354 1361 142, 4354 1361 180, 4354 1361 212, 4354 1361 238, 4354 1361 251, 4354 1361 258, 4354 1361 261, 4354 1361 264, 4360 1272 266, 4358 1255 268, 4354 1240 273, 4350 1226 280, 4346 1217 289, 4337 1202 301, 4328 1189 309, 4315 1178 327, 4303 1168 350, 4289 1163 371, 4280 1158 396, 4270 1155 413, 4257 1151 424, 4247 1148 437, 4234 1146 448, 4223 1143 455, 4211 1141 460, 4197 1138 465, 4179 1135 467, 4166 1134 470, 4147 1129 471, 4126 1127 468, 4101 1126 465, 4071 1122 462, 4042 1122 462, 4015 1122 466, 3987 1122 470, 3960 1124 477, 3935 1131 483, 3910 1139 493, 3886 1146 510, 3863 1153 517, 3842 1158 529, 3826 1163 539, 3813 1168 542, 3805 1173 552, 3796 1178 554, 3787 1183 555, 3783 1186 558, 3775 1191 561, 3772 1194 564, 3769 1195 572, 3766 1198 579, 3766 1198 587, 3764 1198 595, 3764 1198 603, 3763 1198 611, 3761 1198 618, 3760 1198 623, 3758 1198 627, 3757 1198 628, 3755 1200 628, 3754 1208 629, 3753 1220 631, 3751 1239 633, 3751 1267 638, 3751 1298 641, 3753 1330 647, 3757 1365 651, 3761 1402 654, 3767 1438 655, 3772 1475 656, 3776 1513 657, 3781 1549 660, 3784 1588 663, 3789 1627 665, 3792 1666 668, 3795 1703 671, 3796 1740 672, 3799 1770 673, 3802 1797 674, 3803 1816 676, 3806 1835 686, 3809 1852 698, 3815 1867 709, 3818 1884 719, 3821 1894 720, 3822 1898 721, 3824 1901 721, 3825 1906 721, 3826 1909 722, 3829 1913 722, 3831 1916 722, 3834 1919 722, 3841 1924 723, 3847 1930 723, 3855 1932 724, 3869 1937 724, 3886 1941 726, 3909 1944 726, 3932 1946 726, 3957 1948 728, 3983 1948 728, 4010 1948 729, 4039 1948 730, 4068 1948 729, 4098 1946 730, 4130 1944 730, 4162 1942 730, 4192 1939 730, 4223 1937 730, 4252 1934 730, 4280 1932 731, 4308 1931 730, 4335 1931 729, 4363 1931 730, 4387 1931 730, 4405 1931 730, 4425 1931 732, 4442 1931 732, 4455 1931 732, 4473 1931 733, 4486 1931 733, 4491 1931 733, 4503 1931 734, 4510 1931 734, 4516 1931 734, 4522 1931 734, 4522 1931 735, 4522 1931 737, 4522 1931 739, 4523 1931 743, 4525 1931 747, 4526 1931 752, 4528 1931 759, 4529 1931 765, 4531 1931 772, 4532 1931 778, 4534 1931 782, 4537 1927 785, 4539 1914 780, 4540 1895 772, 4542 1869 766, 4542 1842 759, 4542 1813 759, 4542 1780 762, 4542 1743 762, 4540 1702 763, 4539 1659 764, 4537 1613 765, 4535 1566 767, 4534 1521 768, 4532 1477 769, 4531 1438 770, 4528 1403 771, 4526 1371 772, 4523 1342 772, 4520 1314 774, 4519 1294 775, 4517 1272 777, 4516 1252 778, 4513 1235 772, 4510 1217 773, 4509 1206 772, 4506 1195 769, 4505 1191 777, 4503 1186 772, 4502 1182 769, 4502 1182 769, 4499 1176 765, 4497 1171 765, 4496 1165 767, 4494 1160 766, 4494 1160 764, 4493 1159 765, 4493 1159 764, 4493 1158 763, 4491 1156 763, 4491 1155 762, 4490 1153 763, 4490 1151 765, 4489 1151 766, 4489 1151 768, 4487 1148 768, 4487 1148 768, 4484 1141 767, 4481 1136 767, 4478 1131 767, 4471 1122 768, 4468 1119 769, 4461 1114 767, 4449 1102 767, 4435 1097 765, 4415 1088 765, 4392 1083 760, 4364 1081 755, 4331 1081 753, 4294 1081 748, 4253 1081 748, 4212 1081 745, 4171 1085 745, 4130 1093 745, 4091 1100 744, 4051 1107 746, 4013 1117 749, 3975 1126 748, 3941 1135 748, 3909 1143 752, 3880 1148 754, 3860 1155 759, 3842 1159 764, 3831 1163 762, 3819 1165 762, 3808 1168 762, 3803 1170 761, 3799 1171 763, 3799 1171 763, 3798 1171 764, 3798 1171 765, 3796 1171 764, 3795 1171 764, 3793 1173 767, 3792 1173 768, 3790 1173 768, 3789 1175 769, 3789 1175 767, 3787 1175 768, 3787 1175 769, 3786 1175 769, 3786 1175 769, 3784 1175 769, 3784 1175 769, 3783 1175 769, 3783 1175 770, 3781 1175 770, 3781 1176 771, 3781 1176 771, 3781 1176 771, 3780 1177 771, 3780 1177 771, 3780 1177 770, 3780 1177 769, 3780 1177 769, 3780 1177 767, 3777 1177 766, 3777 1178 767, 3777 1178 765, 3777 1178 764, 3777 1178 764, 3777 1180 763, 3776 1180 761, 3776 1182 762, 3776 1182 761, 3776 1183 761, 3776 1183 762, 3775 1185 760, 3775 1185 761, 3775 1186 760, 3775 1186 759, 3775 1188 759, 3775 1188 757, 3775 1189 755, 3775 1191 750, 3775 1191 742, 3775 1192 719, 3775 1192 663, 3775 1192 517, 3775 1194 221</trace>
  <trace timeOffset="103299.91" brushRef="#br0" contextRef="#ctx0"> 2203 3367 352, 2203 3367 396, 2203 3367 443, 2203 3367 487, 2203 3367 525, 2203 3367 552, 2203 3367 569, 2203 3367 578, 2203 3367 586, 2203 3367 594, 2203 3367 597, 2168 3403 604, 2165 3437 615, 2164 3476 625, 2162 3521 637, 2162 3568 648, 2162 3616 654, 2162 3660 660, 2162 3698 663, 2162 3723 664, 2162 3745 665, 2162 3756 666, 2162 3763 667, 2164 3768 669, 2164 3768 670, 2164 3768 672, 2164 3768 673, 2164 3768 674, 2164 3768 675, 2164 3771 675, 2164 3771 672, 2162 3771 667, 2155 3762 661, 2145 3742 656, 2132 3713 654, 2122 3681 652, 2113 3643 652, 2103 3602 651, 2096 3560 651, 2089 3521 651, 2084 3487 653, 2080 3462 655, 2077 3442 660, 2076 3430 663, 2076 3423 665, 2076 3417 668, 2076 3417 668, 2076 3416 669, 2076 3416 669, 2076 3413 668, 2076 3413 668, 2076 3410 668, 2077 3410 670, 2090 3410 672, 2108 3413 673, 2129 3423 675, 2149 3435 676, 2168 3452 677, 2187 3468 677, 2204 3488 679, 2222 3511 681, 2239 3535 683, 2255 3563 685, 2271 3592 687, 2285 3621 688, 2300 3646 689, 2310 3670 689, 2320 3690 687, 2328 3705 685, 2334 3717 682, 2337 3725 677, 2339 3730 668, 2343 3737 651, 2345 3742 611, 2346 3745 533, 2349 3749 402, 2346 3749 188</trace>
  <trace timeOffset="103491.92" brushRef="#br0" contextRef="#ctx0"> 2084 3685 518, 2084 3685 547, 2084 3685 575, 2084 3685 603, 2084 3685 625, 2084 3685 640, 2084 3685 647, 2084 3685 650, 2084 3685 651, 2084 3685 652, 2099 3650 653, 2115 3638 651, 2132 3628 648, 2152 3618 643, 2172 3612 636, 2191 3605 627, 2207 3602 615, 2223 3599 596, 2242 3599 561, 2255 3599 500, 2275 3599 403, 2288 3601 238, 2304 3604 3</trace>
  <trace timeOffset="103847.94" brushRef="#br0" contextRef="#ctx0"> 2465 3503 463, 2465 3503 476, 2465 3503 493, 2465 3503 515, 2469 3604 533, 2470 3621 551, 2473 3635 561, 2477 3650 570, 2480 3660 575, 2483 3670 577, 2486 3678 577, 2488 3682 577, 2489 3687 578, 2491 3691 578, 2491 3691 580, 2491 3691 585, 2491 3691 592, 2491 3693 601, 2492 3695 612, 2492 3695 625, 2492 3696 640, 2494 3696 653, 2494 3698 666, 2494 3698 671, 2494 3699 673, 2495 3699 673, 2498 3705 670, 2499 3710 671, 2508 3717 672, 2517 3727 674, 2528 3735 677, 2541 3742 680, 2557 3745 680, 2579 3745 682, 2603 3742 680, 2635 3732 675, 2664 3720 670, 2691 3706 660, 2713 3693 649, 2733 3681 636, 2745 3671 617, 2755 3663 586, 2761 3656 538, 2764 3653 473, 2767 3650 388, 2767 3650 271, 2767 3646 114</trace>
  <trace timeOffset="104072.95" brushRef="#br0" contextRef="#ctx0"> 2485 3546 431, 2485 3546 460, 2485 3546 489, 2485 3546 520, 2485 3546 553, 2485 3546 580, 2485 3546 602, 2485 3546 615, 2527 3456 621, 2544 3442 623, 2566 3427 621, 2588 3413 617, 2609 3400 609, 2631 3389 594, 2644 3384 572, 2653 3379 539, 2662 3377 484, 2668 3377 422, 2676 3377 349, 2684 3384 269, 2690 3394 186, 2693 3410 84</trace>
  <trace timeOffset="104239.96" brushRef="#br0" contextRef="#ctx0"> 2566 3613 287, 2566 3613 310, 2566 3613 328, 2566 3613 344, 2566 3613 358, 2566 3613 376, 2566 3613 392, 2566 3613 410, 2566 3613 422, 2566 3613 425, 2566 3613 422, 2660 3571 402, 2680 3553 358, 2700 3535 254, 2716 3520 42</trace>
  <trace timeOffset="104731.99" brushRef="#br0" contextRef="#ctx0"> 3153 3300 357, 3153 3300 378, 3153 3300 406, 3153 3300 437, 3153 3300 463, 3153 3300 480, 3153 3300 492, 3057 3268 503, 3031 3270 511, 3004 3277 515, 2975 3288 517, 2947 3303 517, 2920 3320 519, 2897 3337 520, 2879 3352 523, 2867 3364 526, 2858 3377 530, 2855 3387 533, 2853 3396 536, 2852 3413 538, 2852 3425 539, 2852 3442 538, 2856 3455 539, 2861 3462 539, 2871 3473 539, 2878 3479 540, 2888 3484 541, 2904 3488 542, 2919 3492 542, 2940 3497 543, 2959 3500 545, 2979 3505 545, 2998 3511 546, 3014 3517 548, 3031 3524 548, 3041 3531 551, 3053 3539 553, 3059 3546 555, 3065 3553 558, 3069 3563 561, 3070 3573 567, 3070 3589 572, 3070 3604 577, 3062 3624 582, 3047 3638 589, 3030 3653 595, 3008 3668 607, 2984 3682 622, 2958 3693 639, 2931 3703 655, 2907 3713 671, 2884 3720 684, 2867 3725 697, 2852 3730 709, 2843 3732 720, 2839 3734 728, 2833 3735 733, 2833 3735 736, 2833 3735 737, 2833 3735 737, 2833 3735 736, 2832 3737 732, 2830 3737 727, 2830 3737 718, 2829 3737 703, 2829 3735 673, 2829 3727 596, 2829 3716 394, 2829 3703 104</trace>
  <trace timeOffset="107763.164" brushRef="#br0" contextRef="#ctx0"> 2936 3942 148, 2936 3942 167, 2936 3942 194, 2936 3942 227, 2936 3942 262, 2936 3942 297, 2936 3942 328, 2950 4019 358, 2953 4031 390, 2953 4045 425, 2953 4063 462, 2953 4074 498, 2950 4088 532, 2943 4103 565, 2934 4113 597, 2922 4127 627, 2907 4139 651, 2888 4150 669, 2867 4159 681, 2845 4169 688, 2820 4178 696, 2794 4188 703, 2767 4196 712, 2739 4206 722, 2710 4215 730, 2680 4223 740, 2648 4228 749, 2616 4235 759, 2586 4238 764, 2554 4243 767, 2522 4247 769, 2488 4250 770, 2448 4250 769, 2404 4250 769, 2354 4250 769, 2301 4250 769, 2246 4245 770, 2191 4238 771, 2139 4230 771, 2093 4221 771, 2047 4209 774, 2006 4196 778, 1967 4183 784, 1931 4168 790, 1898 4151 794, 1869 4134 795, 1843 4117 796, 1818 4096 798, 1798 4076 799, 1779 4057 798, 1760 4034 797, 1743 4013 795, 1727 3990 795, 1713 3970 795, 1701 3946 796, 1692 3924 794, 1684 3897 790, 1677 3870 790, 1671 3838 784, 1668 3805 785, 1665 3768 786, 1662 3730 785, 1662 3690 785, 1662 3650 785, 1662 3609 786, 1662 3571 785, 1666 3537 785, 1672 3502 784, 1680 3468 783, 1691 3437 783, 1701 3408 783, 1711 3381 783, 1724 3359 784, 1734 3338 783, 1747 3321 783, 1759 3305 783, 1771 3288 783, 1783 3273 782, 1797 3258 782, 1812 3241 781, 1827 3224 775, 1846 3207 775, 1862 3191 770, 1880 3173 769, 1899 3157 767, 1917 3142 763, 1935 3128 760, 1951 3116 757, 1964 3109 757, 1974 3099 759, 1983 3096 759, 1993 3091 757, 2002 3087 759, 2012 3084 757, 2023 3081 756, 2034 3080 756, 2052 3080 755, 2063 3080 755, 2083 3080 755, 2100 3080 756, 2120 3081 756, 2146 3087 756, 2174 3089 756, 2203 3094 756, 2234 3098 757, 2269 3104 757, 2303 3109 757, 2336 3113 757, 2368 3116 759, 2397 3119 759, 2423 3121 759, 2442 3123 759, 2459 3124 759, 2469 3125 760, 2476 3125 760, 2486 3127 760, 2491 3128 760, 2495 3130 761, 2499 3131 762, 2499 3131 764, 2499 3131 766, 2499 3131 767, 2501 3131 766, 2502 3133 768, 2505 3133 769, 2506 3133 771, 2508 3133 774, 2508 3133 775, 2509 3135 775, 2509 3135 776, 2509 3135 776, 2511 3136 777, 2511 3136 780, 2511 3136 779, 2509 3136 777, 2496 3135 774, 2477 3127 770, 2451 3116 767, 2424 3106 766, 2397 3094 764, 2368 3081 763, 2339 3067 762, 2310 3052 761, 2282 3038 760, 2256 3021 760, 2233 3006 760, 2213 2991 761, 2199 2980 761, 2186 2969 763, 2178 2962 764, 2174 2959 766, 2167 2952 767, 2164 2949 769, 2161 2946 770, 2158 2944 772, 2158 2944 774, 2157 2942 775, 2157 2942 775, 2155 2942 774, 2155 2940 774, 2154 2940 774, 2154 2939 772, 2152 2939 771, 2152 2937 769, 2152 2937 767, 2152 2937 766, 2152 2934 764, 2165 2934 764, 2187 2932 765, 2217 2932 766, 2252 2932 767, 2290 2937 770, 2331 2944 771, 2369 2951 773, 2407 2957 774, 2440 2963 774, 2469 2967 774, 2495 2972 774, 2514 2975 774, 2530 2978 774, 2545 2981 775, 2556 2983 775, 2567 2986 773, 2571 2987 773, 2571 2987 772, 2571 2987 773, 2571 2987 773, 2573 2987 775, 2574 2989 775, 2576 2989 778, 2577 2989 780, 2579 2989 783, 2580 2991 787, 2582 2991 789, 2583 2991 790, 2583 2992 790, 2585 2992 792, 2585 2999 792, 2580 3012 794, 2570 3030 793, 2554 3055 792, 2538 3087 790, 2519 3119 785, 2498 3159 785, 2477 3202 789, 2453 3251 789, 2428 3300 793, 2404 3347 793, 2382 3389 792, 2363 3427 792, 2348 3457 792, 2337 3477 792, 2330 3492 792, 2326 3502 792, 2323 3505 793, 2320 3509 795, 2320 3509 797, 2319 3509 798, 2319 3509 799, 2319 3511 800, 2317 3511 802, 2317 3511 803, 2316 3512 805, 2316 3512 805, 2314 3512 805, 2314 3514 806, 2314 3514 805, 2314 3514 805, 2313 3514 806, 2313 3516 805, 2313 3516 803, 2313 3516 801, 2313 3516 797, 2313 3517 792, 2313 3517 782, 2313 3517 764, 2313 3517 716, 2313 3517 604, 2308 3517 314, 2305 3516 12</trace>
  <trace timeOffset="111819.4" brushRef="#br0" contextRef="#ctx0"> 4749 2239 302, 4749 2239 346, 4749 2239 394, 4749 2239 440, 4749 2239 482, 4749 2239 518, 4749 2239 548, 4749 2239 573, 4749 2239 594, 4749 2239 609, 4746 2213 619, 4746 2213 625, 4746 2210 627, 4746 2210 627, 4746 2209 625, 4746 2209 627, 4746 2225 631, 4752 2247 639, 4762 2282 648, 4774 2317 655, 4788 2358 660, 4805 2395 663, 4825 2429 666, 4848 2459 666, 4874 2484 669, 4903 2508 679, 4935 2525 680, 4968 2539 690, 5003 2549 691, 5035 2554 691, 5067 2556 690, 5096 2556 690, 5123 2556 690, 5149 2555 691, 5171 2552 693, 5188 2549 693, 5203 2546 693, 5213 2544 683, 5217 2542 684, 5223 2542 685, 5223 2542 688, 5223 2542 701, 5223 2542 706, 5225 2542 711, 5226 2542 713, 5227 2542 712, 5227 2542 698, 5227 2537 640, 5222 2530 515, 5203 2522 253</trace>
  <trace timeOffset="112267.42" brushRef="#br0" contextRef="#ctx0"> 4688 2327 388, 4688 2327 392, 4688 2327 407, 4688 2327 429, 4688 2327 449, 4688 2327 467, 4688 2327 480, 4688 2327 491, 4688 2327 505, 4688 2327 516, 4684 2346 528, 4684 2360 535, 4684 2373 541, 4684 2387 547, 4684 2392 556, 4684 2400 565, 4684 2400 576, 4682 2400 587, 4682 2400 597, 4682 2402 608, 4682 2404 618, 4682 2405 631, 4681 2406 641, 4681 2406 649, 4681 2406 656, 4680 2406 660, 4678 2406 661, 4675 2395 664, 4674 2380 665, 4672 2355 666, 4672 2329 669, 4672 2302 672, 4675 2274 676, 4681 2247 680, 4687 2223 684, 4695 2201 688, 4700 2188 691, 4705 2176 693, 4710 2167 695, 4711 2164 697, 4714 2160 697, 4717 2159 698, 4723 2157 698, 4727 2155 697, 4736 2155 698, 4742 2155 698, 4754 2155 698, 4769 2159 698, 4778 2164 698, 4792 2169 698, 4799 2174 698, 4807 2177 698, 4817 2181 699, 4820 2184 699, 4824 2184 700, 4824 2184 700, 4824 2184 701, 4824 2184 700, 4825 2184 699, 4827 2184 696, 4828 2186 690, 4834 2188 681, 4839 2191 661, 4844 2193 611, 4851 2196 504, 4856 2201 242</trace>
  <trace timeOffset="112552.44" brushRef="#br0" contextRef="#ctx0"> 5674 2073 627, 5674 2073 632, 5674 2073 639, 5674 2073 651, 5674 2073 664, 5674 2073 675, 5674 2073 681, 5674 2073 684, 5674 2073 685, 5674 2073 688, 5674 2073 690, 5673 2167 693, 5676 2203 693, 5681 2239 691, 5687 2274 690, 5693 2302 691, 5697 2322 690, 5702 2341 689, 5704 2351 686, 5706 2356 682, 5707 2363 674, 5707 2363 658, 5707 2363 618, 5707 2363 532, 5709 2363 355, 5709 2363 70</trace>
  <trace timeOffset="112951.46" brushRef="#br0" contextRef="#ctx0"> 5794 2068 627, 5794 2068 642, 5794 2068 661, 5794 2068 683, 5829 1985 704, 5841 1968 718, 5855 1949 727, 5868 1932 727, 5885 1916 729, 5901 1904 726, 5914 1896 715, 5929 1892 717, 5946 1892 716, 5961 1892 717, 5981 1898 721, 5998 1910 716, 6010 1924 708, 6018 1942 700, 6023 1964 695, 6024 1990 690, 6024 2022 686, 6018 2054 680, 6008 2089 674, 5996 2123 668, 5982 2155 665, 5970 2184 663, 5958 2209 665, 5950 2226 667, 5943 2241 669, 5939 2250 672, 5936 2259 672, 5930 2268 676, 5929 2273 679, 5926 2282 682, 5926 2287 687, 5924 2290 691, 5924 2300 697, 5924 2302 699, 5924 2306 703, 5933 2310 705, 5944 2310 708, 5959 2310 709, 5979 2306 710, 5998 2298 710, 6015 2289 709, 6033 2282 709, 6050 2273 706, 6067 2263 704, 6079 2257 701, 6095 2253 697, 6104 2250 691, 6109 2248 677, 6121 2247 652, 6125 2247 603, 6135 2247 520, 6144 2247 394, 6150 2247 189</trace>
  <trace timeOffset="113463.49" brushRef="#br0" contextRef="#ctx0"> 6309 1874 294, 6309 1874 336, 6309 1874 375, 6309 1874 414, 6309 1874 445, 6309 1874 468, 6224 1855 495, 6205 1867 520, 6190 1881 535, 6176 1898 554, 6167 1914 562, 6160 1928 570, 6157 1942 575, 6155 1956 579, 6155 1968 583, 6155 1983 588, 6161 1997 590, 6170 2007 594, 6183 2021 594, 6196 2031 595, 6212 2039 596, 6226 2046 597, 6244 2054 597, 6258 2062 596, 6274 2069 596, 6289 2078 597, 6297 2086 597, 6307 2096 599, 6315 2107 600, 6319 2115 601, 6325 2128 602, 6328 2138 602, 6330 2148 602, 6330 2160 603, 6330 2171 604, 6330 2188 606, 6325 2196 604, 6319 2213 604, 6312 2223 602, 6306 2228 601, 6295 2239 599, 6287 2244 598, 6277 2248 598, 6267 2253 600, 6263 2255 601, 6252 2255 603, 6248 2255 607, 6239 2255 608, 6229 2255 609, 6224 2247 607, 6216 2233 602, 6213 2215 599, 6212 2189 596, 6212 2164 594, 6215 2135 595, 6222 2107 596, 6232 2078 597, 6245 2051 599, 6258 2026 602, 6273 2002 607, 6284 1980 611, 6293 1966 616, 6301 1952 621, 6306 1944 627, 6310 1937 631, 6316 1930 633, 6318 1925 634, 6320 1922 634, 6320 1922 635, 6320 1921 633, 6320 1921 627, 6320 1919 611, 6322 1917 563, 6322 1916 469, 6322 1914 297, 6323 1913 34</trace>
  <trace timeOffset="113907.516" brushRef="#br0" contextRef="#ctx0"> 6527 1719 457, 6527 1719 492, 6527 1719 536, 6527 1719 583, 6527 1719 623, 6515 1809 658, 6517 1843 684, 6524 1879 701, 6533 1913 715, 6546 1944 716, 6556 1976 716, 6568 2000 716, 6579 2022 716, 6586 2038 717, 6591 2046 717, 6594 2051 718, 6594 2051 720, 6594 2051 723, 6594 2051 727, 6595 2053 731, 6595 2054 736, 6597 2056 741, 6597 2057 746, 6598 2057 751, 6598 2059 756, 6600 2059 759, 6604 2059 762, 6606 2057 764, 6614 2049 766, 6624 2036 767, 6637 2024 768, 6653 2009 769, 6670 1995 769, 6682 1988 769, 6696 1980 769, 6706 1976 769, 6717 1973 768, 6728 1971 767, 6737 1971 765, 6747 1971 763, 6757 1971 761, 6766 1971 760, 6770 1971 759, 6776 1976 757, 6779 1980 756, 6782 1983 756, 6783 1993 756, 6783 2005 755, 6779 2022 756, 6770 2044 756, 6758 2062 756, 6743 2078 756, 6729 2094 754, 6718 2106 753, 6708 2115 751, 6700 2123 750, 6698 2126 746, 6695 2128 736, 6695 2128 710, 6695 2128 654, 6695 2128 561, 6695 2128 419, 6703 2123 215</trace>
  <trace timeOffset="114085.52" brushRef="#br0" contextRef="#ctx0"> 6878 1941 446, 6878 1941 489, 6878 1941 539, 6878 1941 587, 6878 1941 625, 6878 1941 650, 6878 1941 666, 6878 1941 672, 6878 1941 674, 6878 1941 673, 6928 1976 669, 6934 1983 663, 6938 1985 652, 6940 1988 634, 6943 1992 601, 6943 1992 543, 6943 1992 452, 6943 1992 326, 6943 1992 151</trace>
  <trace timeOffset="114233.53" brushRef="#br0" contextRef="#ctx0"> 6961 1752 480, 6961 1752 506, 6961 1752 520, 6961 1752 524, 6961 1752 513, 6961 1752 483, 6961 1752 419, 6961 1752 305, 6961 1752 76</trace>
  <trace timeOffset="114452.55" brushRef="#br0" contextRef="#ctx0"> 7092 1608 460, 7092 1608 516, 7092 1608 577, 7092 1608 632, 7092 1608 668, 7092 1608 689, 7107 1698 702, 7113 1722 709, 7121 1745 714, 7128 1764 714, 7136 1782 711, 7142 1796 711, 7148 1809 710, 7154 1821 710, 7159 1828 720, 7163 1835 719, 7168 1843 727, 7169 1848 723, 7171 1852 716, 7174 1855 697, 7174 1855 655, 7174 1855 572, 7174 1855 419, 7174 1857 154</trace>
  <trace timeOffset="114687.56" brushRef="#br0" contextRef="#ctx0"> 7101 1821 625, 7101 1821 654, 7101 1821 681, 7101 1821 700, 7101 1821 716, 7101 1821 722, 7101 1821 726, 7143 1730 727, 7166 1708 727, 7192 1685 728, 7220 1664 728, 7248 1644 728, 7277 1622 729, 7305 1601 727, 7332 1581 727, 7356 1564 727, 7373 1552 726, 7388 1543 727, 7397 1538 727, 7402 1537 727, 7406 1535 728, 7406 1535 728, 7406 1534 728, 7406 1534 727, 7408 1534 724, 7409 1532 720, 7409 1532 708, 7409 1532 675, 7409 1532 607, 7403 1541 455, 7389 1558 168</trace>
  <trace timeOffset="115085.586" brushRef="#br0" contextRef="#ctx0"> 6410 2547 450, 6410 2547 490, 6410 2547 545, 6410 2547 606, 6410 2547 656, 6410 2547 695, 6410 2547 719, 6410 2547 735, 6410 2547 737, 6410 2547 747, 6410 2547 747, 6446 2501 755, 6484 2477 761, 6530 2453 764, 6586 2424 767, 6653 2392 769, 6728 2358 772, 6811 2319 775, 6899 2279 779, 6990 2238 781, 7080 2196 785, 7168 2160 786, 7250 2127 787, 7327 2096 789, 7400 2073 789, 7465 2053 789, 7525 2036 787, 7577 2022 787, 7619 2012 786, 7652 2005 786, 7675 2002 789, 7687 1998 787, 7693 1998 787, 7693 1998 787, 7693 1998 790, 7693 1998 792, 7694 1998 794, 7697 1998 795, 7698 1998 794, 7699 1998 792, 7701 1998 783, 7701 1998 768, 7701 1998 732, 7701 1998 657, 7701 1998 511, 7699 1998 220</trace>
  <trace timeOffset="115248.59" brushRef="#br0" contextRef="#ctx0"> 7763 2017 696, 7763 2017 722, 7763 2017 748, 7763 2017 777, 7763 2017 805, 7763 2017 823, 7763 2017 836, 7763 2017 841, 7763 2017 842, 7763 2017 837, 7770 2010 816, 7770 2007 756, 7770 2002 581, 7759 1997 259</trace>
  <trace timeOffset="116231.65" brushRef="#br0" contextRef="#ctx0"> 2650 4841 209, 2650 4841 232, 2650 4841 272, 2650 4841 328, 2650 4841 396, 2650 4841 467, 2650 4841 532, 2650 4841 586, 2650 4841 627, 2650 4841 657, 2611 4770 680, 2608 4767 697, 2605 4763 712, 2603 4760 726, 2603 4760 735, 2602 4758 741, 2602 4758 745, 2602 4756 745, 2600 4756 743, 2600 4755 743, 2599 4755 742, 2599 4755 743, 2599 4768 746, 2599 4792 748, 2603 4825 752, 2608 4863 755, 2612 4905 759, 2616 4951 762, 2622 4996 764, 2628 5042 767, 2631 5083 770, 2632 5118 772, 2632 5141 777, 2632 5162 783, 2632 5175 787, 2632 5182 793, 2632 5187 792, 2632 5192 792, 2632 5199 792, 2632 5203 792, 2632 5209 794, 2632 5209 794, 2632 5209 792, 2632 5209 792, 2632 5211 792, 2632 5211 792, 2632 5213 793, 2632 5216 794, 2632 5216 794, 2632 5216 795, 2632 5216 797, 2631 5216 797, 2619 5213 800, 2605 5201 798, 2588 5186 798, 2571 5170 798, 2560 5157 798, 2551 5146 799, 2545 5138 801, 2542 5136 802, 2540 5133 802, 2540 5133 801, 2538 5131 800, 2538 5131 799, 2538 5131 797, 2537 5129 796, 2537 5129 794, 2537 5129 792, 2537 5129 792, 2537 5129 792, 2544 5134 792, 2556 5143 792, 2573 5154 792, 2585 5162 789, 2599 5170 787, 2608 5174 792, 2616 5177 789, 2625 5182 793, 2631 5184 793, 2635 5186 794, 2635 5186 796, 2635 5186 794, 2635 5186 796, 2641 5186 795, 2645 5186 796, 2654 5186 799, 2662 5184 802, 2670 5177 805, 2676 5172 809, 2682 5165 810, 2690 5158 809, 2696 5153 805, 2702 5145 801, 2705 5141 795, 2710 5136 786, 2713 5133 776, 2722 5126 757, 2728 5121 720, 2736 5121 642, 2748 5121 495, 2758 5124 209</trace>
  <trace timeOffset="116931.69" brushRef="#br0" contextRef="#ctx0"> 2677 5589 353, 2677 5589 436, 2677 5589 510, 2677 5589 572, 2677 5589 617, 2677 5589 651, 2677 5589 678, 2677 5589 700, 2677 5589 719, 2677 5589 735, 2688 5603 747, 2690 5604 759, 2691 5604 768, 2693 5604 777, 2694 5606 785, 2696 5606 793, 2697 5606 801, 2699 5606 808, 2699 5606 814, 2699 5606 818, 2699 5597 821, 2690 5584 822, 2676 5567 822, 2660 5554 825, 2639 5542 826, 2624 5537 827, 2606 5535 829, 2586 5535 828, 2563 5538 828, 2537 5552 827, 2509 5570 825, 2482 5594 823, 2454 5623 822, 2425 5658 822, 2398 5697 821, 2372 5738 822, 2348 5781 825, 2326 5823 825, 2307 5866 827, 2290 5905 826, 2278 5942 826, 2271 5977 825, 2269 6009 825, 2269 6036 825, 2275 6063 825, 2287 6087 829, 2303 6107 831, 2319 6125 831, 2339 6139 832, 2362 6149 831, 2386 6159 832, 2411 6164 834, 2439 6168 837, 2468 6168 839, 2498 6168 842, 2528 6164 841, 2559 6156 841, 2590 6143 841, 2622 6128 841, 2651 6113 842, 2677 6095 844, 2700 6079 843, 2720 6067 845, 2732 6055 845, 2742 6046 845, 2751 6041 849, 2754 6036 849, 2758 6029 850, 2761 6026 851, 2764 6024 851, 2767 6021 853, 2767 6021 854, 2767 6019 856, 2767 6019 856, 2768 6017 858, 2768 6016 856, 2768 6014 856, 2770 6012 856, 2770 6011 856, 2770 6009 858, 2771 6009 858, 2771 6007 858, 2771 6004 858, 2771 6004 858, 2771 6004 858, 2771 6002 858, 2771 6002 858, 2771 6001 858, 2773 6001 858, 2773 5999 858, 2773 5999 858, 2773 5997 855, 2773 5997 850, 2773 5997 837, 2773 5995 799, 2768 5992 688, 2758 5985 376, 2748 5981 49</trace>
  <trace timeOffset="120696.91" brushRef="#br0" contextRef="#ctx0"> 1844 4146 206, 1844 4146 251, 1844 4146 285, 1844 4146 308, 1844 4146 327, 1844 4146 343, 1844 4146 363, 1844 4146 380, 1844 4146 400, 1844 4146 422, 1830 4146 445, 1829 4146 468, 1827 4146 491, 1826 4146 516, 1824 4146 540, 1823 4146 562, 1821 4146 582, 1820 4143 599, 1818 4143 614, 1817 4143 627, 1815 4142 640, 1814 4142 654, 1812 4141 669, 1811 4139 683, 1809 4138 696, 1808 4137 708, 1805 4134 717, 1804 4134 724, 1803 4132 729, 1801 4130 734, 1801 4130 738, 1800 4129 741, 1800 4129 744, 1798 4127 747, 1798 4127 749, 1797 4125 750, 1797 4125 751, 1797 4124 750, 1797 4124 750, 1797 4122 750, 1797 4122 750, 1797 4121 750, 1797 4121 751, 1798 4117 752, 1804 4114 751, 1815 4112 752, 1827 4109 752, 1840 4105 753, 1857 4100 753, 1875 4098 754, 1898 4095 750, 1918 4091 748, 1941 4088 745, 1964 4083 743, 1989 4079 746, 2012 4076 747, 2038 4071 750, 2064 4066 752, 2093 4060 755, 2125 4054 759, 2158 4048 760, 2193 4042 761, 2229 4036 762, 2266 4030 764, 2303 4024 765, 2336 4017 766, 2368 4012 767, 2398 4006 768, 2427 4001 769, 2454 3999 770, 2479 3995 771, 2501 3992 772, 2522 3989 772, 2544 3987 773, 2566 3982 775, 2586 3980 775, 2608 3975 776, 2631 3972 776, 2653 3967 777, 2676 3962 780, 2697 3955 781, 2720 3950 784, 2744 3941 787, 2768 3933 790, 2793 3921 793, 2819 3913 795, 2845 3902 799, 2872 3892 797, 2898 3881 801, 2926 3872 799, 2952 3866 801, 2978 3860 801, 2996 3857 801, 3016 3855 800, 3034 3854 798, 3053 3852 799, 3070 3852 799, 3090 3850 799, 3112 3850 800, 3131 3849 800, 3157 3846 799, 3182 3843 800, 3205 3840 800, 3227 3837 800, 3248 3834 800, 3270 3831 799, 3290 3828 799, 3306 3825 799, 3322 3823 799, 3339 3820 800, 3351 3820 799, 3370 3820 799, 3381 3817 799, 3394 3817 799, 3412 3817 800, 3423 3817 800, 3442 3817 799, 3459 3817 800, 3472 3817 800, 3491 3817 800, 3504 3820 802, 3518 3820 803, 3539 3820 804, 3556 3820 804, 3579 3820 804, 3595 3820 804, 3614 3820 805, 3634 3820 806, 3652 3817 808, 3672 3816 809, 3690 3814 809, 3702 3813 810, 3715 3813 810, 3728 3813 810, 3740 3813 810, 3753 3813 811, 3757 3813 813, 3767 3813 814, 3772 3813 814, 3776 3813 814, 3783 3813 814, 3783 3813 815, 3783 3813 815, 3783 3813 816, 3784 3813 816, 3790 3813 817, 3796 3814 816, 3801 3814 817, 3806 3816 817, 3806 3816 818, 3806 3816 821, 3806 3816 822, 3808 3816 823, 3809 3817 823, 3812 3817 822, 3813 3817 822, 3815 3817 822, 3815 3817 817, 3815 3817 802, 3815 3817 766, 3813 3814 682, 3798 3812 509, 3773 3812 201</trace>
  <trace timeOffset="123284.055" brushRef="#br0" contextRef="#ctx0"> 1620 4158 234, 1620 4158 292, 1620 4158 348, 1620 4158 398, 1620 4158 441, 1620 4158 478, 1620 4158 509, 1620 4158 531, 1620 4158 546, 1620 4158 556, 1590 4121 562, 1589 4120 568, 1589 4120 572, 1587 4117 576, 1587 4117 579, 1587 4117 582, 1587 4117 587, 1587 4114 591, 1587 4112 597, 1591 4110 604, 1601 4105 614, 1615 4098 622, 1623 4095 632, 1638 4088 639, 1646 4084 646, 1656 4079 650, 1666 4075 654, 1671 4074 656, 1675 4071 657, 1675 4071 660, 1675 4071 664, 1675 4071 667, 1677 4071 671, 1678 4071 673, 1678 4071 676, 1678 4071 679, 1678 4071 681, 1678 4071 684, 1678 4071 687, 1678 4071 689, 1678 4071 691, 1672 4071 693, 1666 4071 694, 1662 4071 695, 1658 4071 695, 1652 4074 693, 1649 4076 691, 1643 4088 689, 1636 4105 687, 1633 4134 686, 1629 4171 685, 1627 4216 686, 1627 4267 685, 1627 4321 687, 1627 4374 686, 1627 4427 687, 1627 4475 690, 1629 4517 689, 1630 4552 693, 1632 4574 693, 1635 4593 693, 1636 4603 693, 1636 4608 694, 1638 4613 694, 1638 4613 696, 1638 4613 698, 1638 4613 699, 1638 4616 701, 1638 4617 702, 1638 4618 702, 1638 4620 702, 1638 4621 702, 1639 4623 701, 1639 4625 703, 1640 4625 703, 1642 4632 703, 1643 4637 704, 1646 4642 704, 1648 4646 705, 1648 4646 708, 1648 4646 709, 1648 4646 710, 1649 4647 711, 1651 4649 711, 1652 4649 712, 1652 4650 713, 1655 4650 715, 1656 4652 718, 1658 4652 720, 1659 4652 722, 1661 4654 724, 1666 4654 726, 1672 4655 727, 1687 4655 727, 1704 4655 727, 1723 4655 728, 1750 4655 728, 1779 4655 731, 1809 4654 732, 1844 4649 734, 1882 4646 733, 1924 4640 734, 1972 4633 736, 2018 4625 740, 2070 4617 746, 2122 4606 751, 2175 4596 755, 2228 4586 757, 2281 4576 761, 2331 4566 764, 2378 4556 762, 2423 4549 764, 2462 4544 766, 2496 4539 767, 2530 4536 766, 2562 4534 768, 2592 4531 764, 2622 4527 763, 2653 4526 764, 2682 4524 763, 2712 4521 764, 2744 4518 767, 2777 4515 770, 2813 4509 772, 2852 4504 775, 2894 4496 777, 2939 4488 780, 2982 4480 782, 3027 4470 784, 3067 4461 785, 3107 4453 787, 3144 4446 790, 3179 4441 792, 3210 4437 792, 3241 4436 792, 3268 4436 792, 3293 4436 790, 3316 4436 789, 3333 4436 790, 3349 4436 792, 3362 4436 792, 3375 4436 792, 3390 4436 792, 3403 4436 792, 3423 4436 792, 3435 4436 792, 3453 4436 793, 3465 4436 793, 3478 4436 794, 3490 4436 794, 3501 4434 794, 3514 4434 794, 3520 4432 794, 3532 4432 794, 3539 4432 793, 3549 4432 793, 3561 4432 792, 3565 4432 792, 3576 4432 792, 3581 4432 790, 3585 4432 792, 3595 4432 792, 3601 4432 792, 3605 4432 793, 3615 4432 793, 3621 4432 793, 3626 4432 793, 3638 4432 793, 3644 4432 793, 3655 4432 794, 3667 4432 794, 3676 4432 794, 3686 4432 793, 3692 4430 793, 3696 4429 793, 3696 4429 793, 3701 4427 795, 3705 4426 795, 3709 4424 796, 3715 4424 797, 3715 4424 797, 3715 4422 798, 3715 4422 800, 3717 4422 800, 3718 4421 800, 3721 4421 801, 3722 4421 800, 3724 4420 799, 3725 4420 799, 3727 4420 799, 3728 4417 799, 3734 4417 798, 3740 4417 797, 3744 4414 796, 3755 4414 796, 3761 4414 795, 3773 4412 798, 3784 4410 797, 3790 4410 797, 3801 4409 798, 3806 4409 795, 3812 4409 795, 3818 4409 795, 3818 4409 795, 3822 4407 795, 3826 4406 796, 3831 4405 797, 3837 4405 799, 3837 4405 801, 3837 4403 802, 3837 4403 804, 3838 4402 805, 3842 4397 807, 3845 4392 808, 3848 4389 809, 3851 4379 809, 3852 4365 808, 3854 4345 807, 3854 4320 808, 3854 4292 806, 3854 4263 807, 3854 4233 807, 3849 4203 806, 3844 4171 805, 3838 4138 804, 3834 4105 803, 3829 4071 804, 3826 4041 804, 3822 4012 805, 3819 3987 805, 3816 3970 806, 3812 3953 806, 3809 3942 807, 3806 3930 809, 3803 3918 810, 3799 3909 813, 3796 3897 810, 3793 3889 812, 3789 3880 809, 3787 3875 809, 3783 3866 810, 3781 3862 809, 3780 3857 811, 3775 3848 811, 3773 3843 812, 3772 3838 812, 3770 3834 811, 3770 3834 811, 3769 3832 811, 3769 3832 811, 3769 3831 811, 3767 3830 811, 3767 3828 811, 3766 3827 811, 3764 3825 812, 3760 3820 811, 3757 3817 811, 3750 3813 811, 3741 3808 810, 3730 3805 810, 3712 3803 810, 3695 3803 809, 3670 3803 809, 3646 3803 810, 3620 3803 810, 3594 3803 810, 3566 3803 810, 3541 3803 811, 3513 3805 811, 3485 3807 812, 3455 3810 812, 3423 3814 812, 3390 3820 812, 3355 3827 813, 3318 3834 814, 3281 3843 815, 3245 3852 820, 3209 3862 821, 3173 3874 825, 3136 3884 823, 3099 3892 822, 3063 3902 821, 3027 3909 820, 2991 3914 821, 2953 3918 820, 2920 3921 821, 2888 3924 820, 2861 3925 819, 2833 3925 820, 2810 3926 820, 2785 3926 821, 2761 3928 821, 2736 3930 821, 2712 3933 820, 2687 3938 819, 2660 3943 821, 2631 3950 822, 2599 3960 825, 2568 3970 825, 2538 3979 825, 2509 3987 825, 2480 3993 823, 2453 3999 825, 2425 4006 825, 2397 4009 825, 2369 4012 825, 2340 4012 822, 2310 4013 822, 2280 4013 823, 2249 4013 823, 2220 4013 825, 2193 4013 825, 2167 4013 825, 2148 4013 825, 2129 4013 825, 2117 4013 823, 2103 4013 823, 2090 4013 822, 2076 4013 822, 2064 4013 823, 2058 4013 825, 2045 4013 825, 2040 4013 825, 2028 4013 825, 2017 4013 825, 2005 4013 826, 1995 4013 827, 1982 4012 827, 1966 4007 827, 1948 4004 830, 1934 4001 832, 1915 3999 835, 1905 3999 841, 1889 3996 840, 1870 3996 839, 1850 3996 838, 1831 3996 835, 1812 3996 834, 1795 3996 834, 1782 3999 834, 1763 4001 834, 1753 4002 834, 1742 4006 832, 1732 4007 832, 1727 4009 832, 1723 4010 833, 1723 4010 835, 1721 4010 835, 1717 4012 834, 1710 4013 833, 1706 4014 832, 1695 4017 831, 1691 4019 830, 1680 4022 828, 1665 4028 826, 1656 4033 826, 1642 4039 825, 1633 4043 825, 1626 4048 825, 1617 4052 825, 1613 4054 825, 1604 4059 825, 1600 4060 826, 1589 4063 827, 1578 4066 828, 1569 4068 828, 1560 4071 827, 1551 4075 827, 1542 4078 828, 1538 4079 829, 1535 4081 830, 1528 4081 831, 1523 4083 830, 1518 4084 830, 1513 4085 830, 1513 4085 830, 1512 4085 832, 1512 4085 832, 1510 4085 832, 1509 4088 832, 1507 4088 831, 1506 4088 832, 1504 4088 832, 1502 4088 831, 1500 4088 829, 1499 4088 826, 1497 4088 822, 1496 4088 816, 1495 4088 807, 1495 4088 793, 1493 4088 771, 1493 4088 738, 1493 4088 685, 1493 4088 604, 1493 4088 490, 1493 4092 328, 1502 4098 74</trace>
  <trace timeOffset="123924.086" brushRef="#br0" contextRef="#ctx0"> 2442 4389 514, 2442 4389 573, 2442 4389 627, 2442 4389 669, 2442 4389 703, 2442 4389 728, 2442 4389 746, 2442 4389 759, 2442 4389 767, 2442 4389 771, 2442 4389 773, 2410 4389 772, 2408 4389 772, 2408 4389 773, 2415 4389 774, 2430 4383 777, 2451 4375 780, 2477 4367 782, 2506 4357 784, 2540 4347 786, 2576 4337 787, 2615 4325 790, 2654 4316 790, 2694 4306 792, 2735 4296 794, 2774 4288 796, 2814 4280 798, 2853 4272 800, 2893 4267 800, 2930 4260 800, 2962 4255 800, 2984 4250 799, 3004 4250 798, 3016 4248 798, 3022 4248 798, 3028 4248 798, 3028 4248 798, 3028 4248 798, 3028 4248 799, 3030 4248 800, 3031 4248 801, 3033 4248 802, 3034 4248 803, 3036 4248 804, 3037 4248 804, 3039 4248 804, 3040 4248 803, 3041 4248 801, 3043 4248 798, 3044 4248 790, 3046 4248 777, 3046 4248 750, 3047 4248 690, 3047 4248 573, 3039 4250 363, 3024 4255 74</trace>
  <trace timeOffset="124257.11" brushRef="#br0" contextRef="#ctx0"> 2761 4154 497, 2761 4154 555, 2761 4154 606, 2761 4154 643, 2761 4154 665, 2761 4154 677, 2761 4154 681, 2761 4154 684, 2761 4154 685, 2761 4154 688, 2761 4154 693, 2752 4181 698, 2752 4207 703, 2752 4233 710, 2752 4260 716, 2752 4288 722, 2754 4316 728, 2755 4341 733, 2756 4365 737, 2758 4388 741, 2761 4412 745, 2762 4436 752, 2764 4459 759, 2765 4478 763, 2767 4495 770, 2767 4507 771, 2767 4512 776, 2768 4518 777, 2768 4524 778, 2770 4527 778, 2770 4532 777, 2771 4536 776, 2771 4536 776, 2771 4536 775, 2771 4536 775, 2771 4538 774, 2773 4539 774, 2773 4541 773, 2773 4542 771, 2774 4542 768, 2774 4542 759, 2774 4544 743, 2776 4544 700, 2776 4542 606, 2776 4529 413, 2771 4507 119</trace>
  <trace timeOffset="125832.195" brushRef="#br0" contextRef="#ctx0"> 2876 4068 526, 2876 4068 554, 2876 4068 582, 2876 4068 609, 2876 4068 629, 2876 4068 645, 2876 4068 656, 2876 4068 665, 2876 4068 671, 2876 4068 675, 2876 4068 678, 2799 4021 681, 2784 4014 683, 2768 4010 685, 2758 4007 687, 2738 4006 688, 2719 4006 690, 2697 4006 695, 2670 4006 698, 2644 4010 705, 2621 4016 714, 2599 4024 721, 2577 4031 732, 2562 4037 740, 2547 4043 746, 2534 4049 751, 2525 4054 753, 2512 4062 753, 2499 4068 754, 2492 4074 755, 2480 4083 755, 2470 4093 756, 2462 4105 756, 2451 4121 756, 2443 4137 754, 2436 4154 754, 2431 4174 754, 2427 4195 756, 2425 4216 756, 2424 4238 757, 2424 4262 757, 2424 4284 756, 2424 4303 756, 2425 4323 756, 2430 4345 756, 2436 4364 756, 2442 4383 756, 2448 4400 759, 2453 4414 759, 2457 4427 760, 2463 4439 761, 2470 4453 761, 2480 4470 762, 2489 4487 764, 2498 4502 765, 2506 4512 767, 2514 4524 771, 2521 4538 770, 2527 4546 774, 2537 4559 774, 2545 4570 774, 2551 4577 776, 2562 4588 774, 2573 4596 776, 2580 4603 775, 2592 4611 777, 2599 4617 779, 2606 4620 780, 2613 4625 782, 2622 4630 782, 2638 4633 784, 2647 4637 784, 2662 4640 786, 2673 4642 787, 2683 4645 792, 2694 4646 793, 2706 4647 796, 2723 4649 800, 2733 4650 803, 2751 4650 807, 2762 4650 809, 2774 4650 812, 2791 4650 814, 2803 4650 817, 2820 4649 819, 2836 4645 820, 2851 4638 822, 2865 4632 822, 2879 4625 825, 2894 4620 826, 2908 4613 827, 2924 4606 829, 2937 4600 830, 2950 4593 831, 2963 4585 832, 2970 4581 833, 2984 4571 834, 2995 4562 835, 3004 4553 831, 3013 4544 832, 3022 4534 828, 3031 4521 829, 3040 4507 830, 3053 4492 830, 3062 4473 830, 3070 4454 830, 3079 4434 831, 3088 4414 831, 3093 4394 832, 3098 4374 832, 3101 4359 834, 3104 4345 836, 3105 4333 836, 3105 4320 838, 3107 4308 839, 3107 4293 838, 3107 4280 839, 3107 4264 837, 3107 4247 837, 3107 4233 837, 3104 4215 837, 3099 4198 837, 3098 4188 838, 3093 4171 836, 3088 4156 837, 3082 4142 838, 3072 4122 840, 3063 4105 842, 3050 4091 844, 3043 4078 846, 3033 4066 849, 3022 4056 851, 3011 4045 853, 2996 4033 854, 2982 4021 854, 2969 4010 854, 2958 4002 854, 2946 3995 853, 2933 3987 853, 2923 3982 852, 2908 3975 853, 2894 3967 853, 2885 3964 853, 2872 3959 854, 2862 3955 854, 2853 3950 855, 2843 3946 855, 2832 3943 854, 2823 3941 855, 2817 3938 855, 2804 3938 855, 2799 3938 856, 2784 3938 856, 2764 3938 854, 2752 3938 853, 2732 3938 852, 2713 3938 851, 2697 3942 852, 2674 3946 852, 2654 3953 853, 2635 3959 855, 2616 3964 856, 2603 3970 858, 2589 3974 860, 2577 3980 859, 2568 3984 859, 2554 3992 858, 2544 3999 856, 2537 4004 856, 2524 4013 855, 2514 4024 855, 2505 4034 855, 2492 4049 854, 2480 4066 855, 2469 4083 854, 2459 4103 853, 2448 4124 852, 2440 4146 850, 2433 4171 848, 2428 4196 847, 2424 4224 845, 2423 4250 845, 2423 4275 845, 2423 4300 843, 2423 4323 841, 2424 4342 841, 2428 4360 840, 2434 4379 843, 2440 4395 842, 2448 4410 843, 2456 4427 842, 2463 4442 841, 2470 4458 841, 2480 4475 841, 2489 4489 841, 2498 4505 842, 2508 4520 846, 2514 4531 845, 2521 4541 849, 2528 4553 849, 2533 4561 849, 2541 4573 849, 2550 4584 849, 2556 4591 850, 2566 4601 850, 2577 4609 850, 2588 4616 848, 2600 4623 844, 2613 4630 842, 2622 4632 840, 2634 4635 840, 2644 4638 841, 2654 4640 841, 2665 4642 840, 2677 4645 840, 2688 4646 841, 2700 4647 842, 2710 4649 845, 2723 4649 846, 2733 4650 847, 2745 4650 847, 2761 4650 846, 2776 4649 847, 2794 4645 849, 2811 4637 850, 2827 4630 850, 2843 4623 851, 2858 4613 851, 2875 4606 852, 2890 4596 853, 2904 4586 854, 2919 4576 856, 2933 4566 852, 2942 4556 854, 2952 4547 850, 2963 4538 850, 2970 4532 850, 2981 4521 849, 2992 4512 849, 3002 4504 849, 3014 4489 849, 3027 4475 849, 3037 4463 849, 3049 4449 848, 3060 4434 849, 3067 4424 849, 3075 4412 850, 3083 4399 852, 3089 4389 853, 3095 4375 853, 3099 4367 853, 3102 4356 853, 3105 4345 854, 3107 4339 855, 3107 4328 858, 3107 4316 858, 3107 4299 859, 3101 4277 860, 3093 4258 860, 3085 4238 861, 3072 4221 862, 3060 4201 861, 3046 4181 862, 3033 4162 862, 3018 4143 862, 3005 4125 861, 2994 4107 861, 2982 4095 859, 2973 4083 859, 2969 4075 859, 2966 4071 858, 2958 4064 859, 2955 4062 859, 2950 4059 858, 2947 4056 858, 2943 4052 856, 2939 4051 854, 2934 4048 854, 2931 4046 849, 2926 4043 842, 2922 4042 825, 2917 4041 793, 2914 4039 717, 2914 4039 570, 2913 4037 265</trace>
  <trace timeOffset="126623.24" brushRef="#br0" contextRef="#ctx0"> 4016 4196 344, 4016 4196 391, 4016 4196 448, 4016 4196 507, 4016 4196 558, 4016 4196 600, 4016 4196 633, 4016 4196 661, 4016 4196 686, 4016 4196 708, 4016 4196 727, 3965 4181 744, 3965 4181 759, 3964 4181 771, 3962 4181 785, 3960 4181 798, 3958 4180 809, 3957 4180 820, 3955 4180 828, 3955 4180 836, 3954 4178 843, 3954 4178 848, 3952 4178 851, 3952 4178 854, 3952 4178 853, 3952 4178 855, 3952 4178 858, 3952 4178 858, 3955 4178 861, 3962 4178 863, 3975 4178 864, 3994 4178 865, 4013 4178 866, 4038 4178 866, 4062 4178 866, 4087 4180 866, 4111 4180 866, 4137 4180 867, 4163 4180 867, 4191 4180 867, 4217 4178 866, 4243 4177 865, 4267 4175 865, 4285 4175 866, 4303 4174 869, 4321 4174 870, 4334 4173 869, 4346 4173 869, 4357 4173 867, 4363 4173 867, 4367 4173 868, 4373 4173 868, 4373 4173 868, 4373 4173 868, 4373 4173 866, 4374 4173 867, 4376 4173 867, 4377 4173 867, 4379 4173 870, 4380 4173 870, 4382 4173 869, 4383 4173 869, 4385 4173 868, 4387 4173 867, 4389 4173 868, 4389 4173 866, 4389 4173 861, 4390 4173 853, 4390 4173 839, 4390 4173 822, 4390 4173 796, 4389 4173 762, 4382 4171 715, 4377 4169 637, 4364 4166 520, 4354 4163 333, 4337 4160 61</trace>
  <trace timeOffset="127884.31" brushRef="#br0" contextRef="#ctx0"> 4149 4062 476, 4149 4062 532, 4149 4062 590, 4149 4062 635, 4149 4062 669, 4149 4062 693, 4149 4062 706, 4149 4062 717, 4149 4062 726, 4149 4062 730, 4139 4036 734, 4139 4036 738, 4137 4036 738, 4136 4036 740, 4134 4036 741, 4129 4036 740, 4118 4039 739, 4101 4049 739, 4081 4063 736, 4062 4079 736, 4042 4096 736, 4020 4114 737, 4000 4134 738, 3977 4153 740, 3955 4171 740, 3935 4189 742, 3915 4207 744, 3897 4224 746, 3884 4235 748, 3874 4247 750, 3866 4255 751, 3863 4257 752, 3860 4262 753, 3860 4262 754, 3858 4262 754, 3858 4262 755, 3857 4263 754, 3857 4264 754, 3855 4267 755, 3855 4267 755, 3855 4270 756, 3855 4271 759, 3855 4272 761, 3855 4274 763, 3855 4279 766, 3855 4282 769, 3863 4286 772, 3871 4291 775, 3880 4296 778, 3893 4300 782, 3909 4306 785, 3928 4313 787, 3948 4318 790, 3969 4325 790, 3990 4328 790, 4013 4333 790, 4036 4338 790, 4059 4341 789, 4080 4345 789, 4097 4345 787, 4114 4347 789, 4124 4347 787, 4136 4348 789, 4149 4350 789, 4155 4350 789, 4160 4352 789, 4160 4352 787, 4160 4352 787, 4160 4352 789, 4162 4352 789, 4163 4353 789, 4165 4353 789, 4166 4353 789, 4168 4355 789, 4169 4355 790, 4171 4355 790, 4172 4355 792, 4175 4356 793, 4176 4356 795, 4178 4356 797, 4179 4356 799, 4181 4356 802, 4182 4356 804, 4183 4356 807, 4185 4356 809, 4185 4356 811, 4185 4350 812, 4185 4345 813, 4185 4330 813, 4185 4313 813, 4185 4293 814, 4182 4270 814, 4179 4247 816, 4176 4221 815, 4172 4195 815, 4171 4168 814, 4171 4139 813, 4171 4110 813, 4171 4081 815, 4171 4060 814, 4171 4041 815, 4171 4028 814, 4171 4014 812, 4171 4001 812, 4171 3993 812, 4171 3981 813, 4171 3975 815, 4171 3970 816, 4171 3963 817, 4171 3963 818, 4171 3962 819, 4171 3962 820, 4171 3960 820, 4171 3959 820, 4171 3957 820, 4171 3955 819, 4171 3955 819, 4171 3953 819, 4171 3953 819, 4171 3950 819, 4171 3950 820, 4171 3950 820, 4171 3950 821, 4171 3948 822, 4171 3948 823, 4169 3946 825, 4169 3946 825, 4169 3945 825, 4168 3945 826, 4166 3945 826, 4165 3945 825, 4159 3945 825, 4149 3945 822, 4136 3950 821, 4120 3959 819, 4103 3971 819, 4088 3982 818, 4069 3999 817, 4052 4017 815, 4035 4036 814, 4016 4056 813, 4000 4076 813, 3983 4098 815, 3968 4121 815, 3952 4142 814, 3939 4162 815, 3928 4175 814, 3919 4188 815, 3913 4195 815, 3910 4198 815, 3907 4201 815, 3907 4201 815, 3906 4201 816, 3906 4201 816, 3906 4203 816, 3904 4203 816, 3904 4204 815, 3903 4204 815, 3903 4206 815, 3903 4206 815, 3903 4209 815, 3909 4215 815, 3920 4223 814, 3936 4231 815, 3954 4238 815, 3972 4248 816, 3991 4255 816, 4013 4263 816, 4033 4271 815, 4055 4279 814, 4074 4286 814, 4092 4293 814, 4106 4300 814, 4118 4306 814, 4130 4313 814, 4139 4318 813, 4152 4325 813, 4158 4330 813, 4160 4333 813, 4168 4338 813, 4171 4341 813, 4175 4345 813, 4179 4347 814, 4179 4347 814, 4179 4347 815, 4179 4347 817, 4181 4347 818, 4182 4348 821, 4183 4348 823, 4185 4348 827, 4185 4350 830, 4186 4350 833, 4186 4350 836, 4186 4350 837, 4188 4350 839, 4188 4345 840, 4188 4333 841, 4188 4316 841, 4188 4291 841, 4186 4267 840, 4185 4241 839, 4182 4215 838, 4179 4189 838, 4178 4169 837, 4178 4149 836, 4178 4134 836, 4178 4120 835, 4178 4105 835, 4178 4100 836, 4178 4093 835, 4178 4093 835, 4178 4092 833, 4178 4092 831, 4178 4091 830, 4178 4088 827, 4178 4088 825, 4178 4085 821, 4176 4084 818, 4176 4083 814, 4176 4083 806, 4176 4081 792, 4175 4081 771, 4175 4079 731, 4175 4078 652, 4172 4071 519, 4172 4059 282, 4172 4039 0</trace>
  <trace timeOffset="128756.37" brushRef="#br0" contextRef="#ctx0"> 4101 3484 305, 4101 3484 352, 4101 3484 400, 4101 3484 448, 4101 3484 492, 4101 3484 532, 4101 3484 568, 4101 3484 598, 4101 3484 623, 4101 3484 642, 4101 3484 654, 4101 3459 663, 4101 3457 670, 4101 3457 677, 4103 3459 683, 4106 3473 689, 4107 3492 693, 4110 3520 696, 4114 3546 701, 4115 3571 704, 4117 3596 710, 4117 3621 716, 4117 3644 722, 4117 3668 730, 4117 3685 740, 4117 3702 747, 4117 3713 757, 4117 3725 763, 4115 3739 770, 4114 3746 773, 4114 3752 777, 4114 3752 779, 4111 3752 781, 4111 3752 784, 4111 3754 786, 4111 3755 789, 4111 3756 790, 4111 3759 793, 4111 3759 795, 4111 3759 798, 4111 3759 800, 4111 3759 801, 4111 3747 804, 4114 3727 806, 4120 3702 807, 4126 3676 810, 4132 3650 810, 4137 3624 811, 4146 3602 813, 4152 3582 814, 4159 3563 814, 4163 3548 815, 4172 3537 813, 4182 3524 814, 4194 3514 813, 4209 3500 813, 4226 3488 813, 4243 3476 812, 4260 3465 810, 4273 3459 808, 4282 3455 806, 4286 3454 804, 4286 3454 804, 4286 3452 799, 4286 3452 794, 4288 3452 787, 4289 3452 780, 4291 3452 776, 4291 3452 772, 4292 3452 770, 4292 3454 769, 4288 3464 768, 4276 3481 769, 4262 3503 769, 4247 3524 769, 4233 3543 770, 4221 3566 771, 4214 3580 772, 4208 3595 773, 4205 3604 773, 4203 3609 774, 4201 3614 774, 4201 3614 773, 4201 3618 774, 4201 3624 774, 4201 3629 775, 4201 3635 777, 4201 3638 778, 4201 3643 779, 4203 3650 781, 4208 3658 785, 4214 3664 789, 4224 3675 794, 4234 3684 798, 4252 3696 802, 4267 3706 805, 4282 3717 807, 4298 3725 809, 4312 3737 810, 4329 3746 811, 4347 3755 811, 4364 3764 811, 4380 3774 811, 4393 3778 811, 4405 3784 812, 4414 3788 813, 4419 3788 814, 4426 3792 814, 4431 3793 815, 4435 3795 814, 4440 3798 814, 4440 3798 814, 4440 3798 813, 4440 3798 813, 4441 3800 813, 4442 3800 814, 4442 3800 813, 4444 3800 811, 4444 3802 808, 4445 3802 803, 4445 3803 797, 4445 3803 784, 4448 3805 765, 4448 3805 727, 4448 3807 656, 4448 3807 546, 4448 3807 376, 4448 3808 104</trace>
  <trace timeOffset="129036.38" brushRef="#br0" contextRef="#ctx0"> 4523 3613 456, 4523 3613 516, 4523 3613 577, 4523 3613 632, 4523 3613 673, 4523 3613 700, 4523 3613 720, 4523 3613 732, 4523 3613 740, 4523 3613 746, 4528 3609 752, 4529 3621 759, 4531 3641 768, 4534 3664 778, 4537 3687 786, 4539 3710 793, 4542 3725 798, 4543 3742 800, 4546 3759 803, 4548 3771 805, 4551 3788 806, 4552 3800 806, 4552 3803 805, 4554 3810 804, 4554 3810 803, 4554 3816 802, 4554 3822 800, 4554 3828 800, 4554 3834 792, 4554 3834 779, 4554 3834 750, 4554 3834 696, 4554 3835 602, 4554 3837 440, 4554 3838 151</trace>
  <trace timeOffset="129568.414" brushRef="#br0" contextRef="#ctx0"> 4714 3592 574, 4714 3592 609, 4714 3592 647, 4714 3592 684, 4714 3592 713, 4714 3592 732, 4714 3592 743, 4714 3592 751, 4714 3592 759, 4714 3592 766, 4714 3592 773, 4721 3588 779, 4721 3588 784, 4721 3595 789, 4721 3601 792, 4721 3613 795, 4721 3624 796, 4721 3635 799, 4721 3648 802, 4721 3661 805, 4719 3682 807, 4717 3700 809, 4714 3718 809, 4713 3737 809, 4710 3755 810, 4710 3767 811, 4708 3785 812, 4708 3798 813, 4708 3810 813, 4708 3822 813, 4708 3828 818, 4708 3838 818, 4708 3843 821, 4708 3848 821, 4708 3852 820, 4710 3854 821, 4713 3857 821, 4716 3860 821, 4719 3863 820, 4724 3863 820, 4730 3863 816, 4739 3863 816, 4749 3862 812, 4757 3855 811, 4769 3848 812, 4776 3843 812, 4788 3834 813, 4795 3823 814, 4801 3817 814, 4810 3805 815, 4817 3792 815, 4821 3783 815, 4825 3768 815, 4828 3759 815, 4830 3749 815, 4833 3738 816, 4833 3725 817, 4833 3706 818, 4833 3688 819, 4827 3664 818, 4820 3644 818, 4814 3631 820, 4805 3618 822, 4801 3613 825, 4798 3609 826, 4791 3604 827, 4786 3602 828, 4782 3599 829, 4772 3597 829, 4768 3597 829, 4759 3597 828, 4745 3602 828, 4734 3609 826, 4724 3617 825, 4713 3626 823, 4704 3635 819, 4697 3648 811, 4687 3658 792, 4682 3666 746, 4677 3671 635, 4674 3675 337, 4671 3678 24</trace>
  <trace timeOffset="134383.69" brushRef="#br0" contextRef="#ctx0"> 4212 2019 93, 4212 2019 112, 4212 2019 128, 4212 2019 139, 4212 2019 147, 4212 2019 151, 4212 2019 154, 4212 2019 156, 4212 2019 156, 4212 2019 156, 4212 2005 156, 4212 2005 156, 4212 2002 157, 4212 2002 160, 4212 2002 165, 4212 2002 169, 4212 2000 177, 4212 2000 186, 4212 1998 196, 4212 1998 208, 4212 1997 221, 4212 1997 235, 4212 1995 248, 4212 1995 261, 4212 1993 273, 4212 1993 281, 4212 1993 289, 4212 1992 295, 4212 1992 300, 4212 1992 305, 4212 1990 308, 4212 1990 310, 4212 1990 313, 4212 1988 314, 4212 1988 314, 4212 1988 314, 4212 1988 315, 4212 1988 314, 4212 1988 315, 4212 1988 315, 4212 1988 316, 4212 1988 317, 4212 1988 320, 4212 1988 322, 4212 1988 327, 4212 1988 333, 4212 1988 338, 4212 1985 346, 4212 1985 355, 4212 1985 365, 4212 1985 375, 4212 1985 384, 4212 1985 391, 4212 1985 396, 4212 1985 399, 4212 1985 402, 4212 1985 403, 4212 1985 403, 4212 1985 402, 4212 1985 400, 4212 1985 398, 4212 1985 396, 4212 1985 392, 4212 1985 389, 4212 1985 386, 4212 1985 381, 4212 1985 372, 4212 1985 357, 4212 1985 334, 4212 1985 281, 4212 1985 187, 4212 1985 37</trace>
  <trace timeOffset="155263.88" brushRef="#br0" contextRef="#ctx0"> 1146 7285 122, 1146 7285 162, 1146 7285 203, 1146 7285 240, 1146 7285 271, 1146 7285 299, 1146 7285 326, 1146 7285 351, 1146 7285 375, 1146 7285 397, 1132 7263 415, 1132 7262 432, 1132 7260 443, 1132 7258 452, 1132 7257 456, 1132 7256 458, 1132 7256 459, 1132 7253 460, 1132 7253 463, 1132 7253 467, 1132 7253 472, 1132 7263 481, 1143 7282 489, 1159 7308 495, 1184 7340 504, 1211 7378 511, 1234 7422 516, 1255 7470 525, 1267 7521 532, 1278 7572 542, 1286 7624 550, 1293 7670 556, 1299 7709 561, 1305 7741 563, 1309 7763 565, 1312 7773 569, 1314 7778 572, 1314 7783 576, 1315 7788 580, 1315 7793 586, 1317 7799 592, 1317 7799 599, 1317 7799 611, 1317 7799 627, 1317 7799 644, 1318 7799 660, 1318 7799 672, 1318 7783 678, 1318 7761 681, 1324 7729 682, 1330 7691 683, 1338 7650 685, 1350 7607 687, 1364 7564 689, 1377 7521 693, 1392 7482 694, 1408 7445 695, 1425 7412 695, 1441 7383 695, 1457 7356 695, 1473 7331 696, 1484 7311 696, 1493 7296 696, 1497 7289 696, 1500 7286 695, 1500 7286 694, 1500 7285 694, 1500 7285 693, 1500 7285 693, 1502 7285 691, 1502 7285 689, 1502 7285 688, 1502 7286 686, 1497 7302 685, 1486 7324 683, 1470 7353 682, 1452 7382 681, 1434 7409 681, 1418 7432 682, 1405 7446 683, 1396 7456 685, 1393 7461 688, 1393 7461 691, 1389 7461 694, 1386 7465 697, 1383 7468 698, 1379 7471 698, 1379 7471 698, 1377 7471 696, 1377 7471 694, 1377 7473 694, 1377 7481 693, 1377 7492 693, 1384 7510 693, 1396 7535 691, 1411 7559 693, 1428 7582 693, 1447 7606 694, 1463 7628 695, 1481 7650 695, 1497 7670 694, 1515 7686 694, 1531 7700 694, 1548 7711 694, 1560 7718 694, 1572 7724 695, 1580 7729 696, 1584 7731 696, 1589 7732 696, 1589 7732 696, 1589 7732 694, 1589 7732 695, 1590 7732 695, 1591 7733 696, 1593 7733 698, 1595 7733 698, 1597 7735 699, 1598 7735 699, 1600 7735 699, 1601 7735 699, 1603 7735 699, 1604 7736 698, 1604 7736 695, 1606 7736 689, 1606 7736 670, 1607 7738 634, 1609 7738 569, 1613 7729 462, 1617 7714 215</trace>
  <trace timeOffset="156807.97" brushRef="#br0" contextRef="#ctx0"> 1372 8075 344, 1372 8075 375, 1372 8075 406, 1372 8075 436, 1372 8075 458, 1372 8075 472, 1372 8075 479, 1372 8075 483, 1372 8075 490, 1372 8075 497, 1358 8122 510, 1366 8156 520, 1375 8194 533, 1386 8234 543, 1395 8276 552, 1402 8320 556, 1411 8361 561, 1419 8400 567, 1424 8435 573, 1428 8467 580, 1431 8494 587, 1434 8514 594, 1435 8531 599, 1437 8545 607, 1437 8550 612, 1437 8564 618, 1437 8570 622, 1437 8576 627, 1437 8584 628, 1437 8584 629, 1437 8584 632, 1437 8584 634, 1437 8585 634, 1437 8586 635, 1437 8588 633, 1437 8589 629, 1437 8591 625, 1437 8591 620, 1431 8591 615, 1422 8591 609, 1408 8586 606, 1390 8577 603, 1372 8565 601, 1354 8550 603, 1335 8536 607, 1317 8521 610, 1305 8511 616, 1292 8499 619, 1283 8494 625, 1275 8489 632, 1266 8485 643, 1259 8482 654, 1255 8482 660, 1255 8482 661, 1253 8480 660, 1253 8480 653, 1253 8480 651, 1253 8480 650, 1253 8480 649, 1263 8485 653, 1276 8497 652, 1293 8511 654, 1306 8528 654, 1321 8543 654, 1335 8560 656, 1349 8572 658, 1364 8586 660, 1375 8597 665, 1384 8606 669, 1392 8611 673, 1395 8614 679, 1398 8617 685, 1398 8617 691, 1398 8617 699, 1403 8617 705, 1409 8617 712, 1421 8617 716, 1435 8609 720, 1448 8599 723, 1464 8582 726, 1477 8565 729, 1490 8547 731, 1500 8528 735, 1510 8516 732, 1515 8507 734, 1518 8504 730, 1518 8504 726, 1518 8502 720, 1518 8502 712, 1519 8501 703, 1520 8501 689, 1522 8499 671, 1523 8499 636, 1525 8499 570, 1529 8499 459, 1535 8504 245, 1539 8518 0</trace>
  <trace timeOffset="157568.02" brushRef="#br0" contextRef="#ctx0"> 1292 9097 294, 1292 9097 302, 1292 9097 320, 1292 9097 345, 1292 9097 374, 1292 9097 404, 1292 9097 432, 1292 9097 462, 1292 9097 483, 1357 9203 504, 1367 9232 518, 1376 9261 533, 1383 9290 548, 1387 9318 568, 1389 9338 590, 1389 9353 613, 1389 9365 635, 1389 9370 655, 1389 9377 671, 1389 9377 684, 1389 9377 696, 1389 9377 705, 1389 9377 714, 1389 9377 718, 1389 9377 719, 1389 9363 719, 1389 9345 718, 1392 9319 718, 1398 9295 717, 1406 9271 717, 1418 9249 717, 1428 9225 716, 1440 9206 715, 1452 9186 710, 1464 9171 706, 1473 9160 701, 1481 9149 699, 1489 9143 697, 1495 9137 696, 1502 9131 695, 1510 9125 694, 1516 9119 693, 1519 9116 693, 1523 9113 693, 1523 9113 694, 1523 9111 696, 1523 9111 698, 1525 9110 700, 1526 9109 700, 1528 9107 698, 1529 9107 694, 1529 9107 690, 1529 9107 685, 1529 9107 681, 1529 9110 678, 1529 9122 678, 1529 9142 676, 1528 9161 678, 1526 9179 674, 1523 9199 671, 1522 9218 666, 1519 9235 661, 1518 9252 660, 1513 9268 660, 1510 9278 660, 1506 9288 661, 1500 9298 661, 1495 9304 663, 1489 9311 666, 1484 9315 669, 1481 9318 673, 1481 9318 676, 1475 9318 678, 1470 9319 679, 1464 9319 680, 1460 9321 681, 1460 9321 680, 1458 9321 680, 1458 9321 678, 1457 9321 675, 1455 9322 672, 1455 9322 670, 1455 9322 669, 1455 9322 669, 1455 9322 671, 1461 9322 672, 1475 9322 675, 1495 9322 677, 1509 9322 680, 1528 9322 681, 1541 9322 681, 1552 9322 680, 1567 9322 679, 1577 9322 678, 1589 9322 677, 1598 9324 677, 1609 9325 677, 1613 9326 677, 1620 9330 678, 1626 9333 678, 1632 9338 679, 1638 9342 679, 1642 9348 679, 1648 9353 678, 1649 9357 676, 1652 9361 673, 1652 9361 668, 1655 9365 657, 1658 9368 634, 1659 9370 572, 1662 9375 468, 1662 9375 273, 1662 9375 16</trace>
  <trace timeOffset="157889.03" brushRef="#br0" contextRef="#ctx0"> 1756 9264 570, 1756 9264 588, 1756 9264 613, 1756 9264 641, 1756 9264 669, 1756 9264 690, 1756 9264 701, 1756 9264 709, 1774 9363 713, 1781 9390 718, 1785 9418 726, 1789 9443 733, 1794 9469 740, 1797 9488 746, 1800 9504 751, 1803 9515 756, 1803 9527 762, 1804 9537 768, 1804 9547 772, 1804 9561 777, 1804 9564 780, 1804 9571 784, 1804 9571 787, 1804 9571 790, 1804 9571 792, 1804 9573 792, 1804 9574 790, 1804 9576 790, 1804 9578 787, 1804 9578 785, 1804 9581 781, 1804 9581 775, 1804 9581 767, 1804 9581 750, 1803 9583 709, 1803 9583 611, 1800 9583 323, 1797 9578 26</trace>
  <trace timeOffset="159324.11" brushRef="#br0" contextRef="#ctx0"> 1665 9829 308, 1665 9829 363, 1665 9829 419, 1665 9829 475, 1665 9829 522, 1665 9829 555, 1665 9829 571, 1665 9829 577, 1665 9829 582, 1665 9829 583, 1643 9864 594, 1643 9902 601, 1649 9948 610, 1659 9999 619, 1671 10055 625, 1683 10115 633, 1695 10175 638, 1706 10234 645, 1713 10292 654, 1720 10346 667, 1724 10393 685, 1727 10435 701, 1727 10461 718, 1727 10483 728, 1727 10495 736, 1727 10500 740, 1727 10505 744, 1727 10505 748, 1727 10505 750, 1727 10505 751, 1727 10505 749, 1723 10505 747, 1709 10505 740, 1688 10493 739, 1662 10476 736, 1636 10456 734, 1610 10432 734, 1586 10410 733, 1564 10386 732, 1544 10365 732, 1529 10348 733, 1519 10334 733, 1513 10326 734, 1510 10322 734, 1507 10319 734, 1507 10319 734, 1506 10318 731, 1506 10318 726, 1506 10318 718, 1506 10318 712, 1506 10318 708, 1515 10321 706, 1529 10333 706, 1552 10348 708, 1575 10366 708, 1600 10386 709, 1622 10405 709, 1642 10425 711, 1658 10442 710, 1669 10454 712, 1675 10461 716, 1680 10466 717, 1683 10469 723, 1687 10473 724, 1689 10476 726, 1689 10476 728, 1689 10476 728, 1689 10476 730, 1691 10476 728, 1695 10476 729, 1703 10468 730, 1713 10452 729, 1727 10435 732, 1740 10415 731, 1756 10395 728, 1769 10376 724, 1781 10363 712, 1791 10351 683, 1797 10345 629, 1804 10343 542, 1812 10343 402, 1820 10343 177</trace>
  <trace timeOffset="159972.16" brushRef="#br0" contextRef="#ctx0"> 1493 10712 330, 1493 10712 334, 1493 10712 349, 1493 10712 373, 1493 10712 396, 1493 10712 414, 1551 10789 431, 1565 10818 447, 1577 10848 463, 1589 10874 477, 1598 10900 490, 1604 10918 505, 1609 10935 525, 1612 10947 548, 1612 10953 575, 1613 10960 600, 1613 10960 623, 1613 10964 645, 1613 10968 666, 1613 10972 685, 1613 10979 701, 1613 10979 714, 1613 10979 722, 1613 10979 728, 1613 10981 730, 1613 10981 729, 1613 10982 726, 1613 10982 722, 1613 10982 719, 1613 10984 718, 1616 10984 718, 1623 10981 719, 1636 10972 720, 1652 10960 720, 1666 10946 720, 1680 10930 719, 1691 10914 717, 1700 10896 716, 1707 10878 716, 1711 10864 716, 1714 10848 716, 1718 10829 718, 1718 10810 719, 1718 10785 721, 1718 10768 724, 1718 10749 726, 1718 10739 728, 1718 10733 731, 1718 10727 732, 1718 10727 733, 1717 10726 734, 1717 10726 732, 1717 10726 729, 1714 10724 726, 1713 10724 720, 1710 10733 716, 1706 10751 712, 1700 10776 706, 1692 10802 700, 1681 10827 694, 1671 10851 690, 1659 10871 688, 1649 10883 689, 1640 10894 694, 1635 10900 699, 1632 10903 705, 1629 10906 712, 1629 10906 714, 1627 10906 716, 1627 10906 716, 1626 10906 712, 1626 10908 706, 1623 10908 702, 1623 10911 698, 1630 10915 698, 1643 10921 699, 1666 10928 701, 1691 10938 703, 1717 10946 703, 1743 10953 703, 1768 10960 703, 1791 10967 702, 1811 10975 702, 1824 10981 701, 1836 10986 698, 1844 10989 694, 1847 10992 686, 1852 10994 665, 1853 10997 604, 1854 11001 473, 1856 11003 222</trace>
  <trace timeOffset="160292.17" brushRef="#br0" contextRef="#ctx0"> 1948 10829 603, 1948 10829 627, 1948 10829 653, 1948 10829 682, 1948 10829 705, 1948 10829 721, 1948 10829 728, 1948 10829 729, 1948 10829 728, 1948 10829 726, 1964 10805 722, 1974 10815 718, 1989 10832 715, 1997 10856 711, 2005 10883 703, 2009 10915 694, 2012 10947 687, 2012 10979 680, 2012 11006 680, 2012 11025 686, 2012 11035 694, 2012 11042 704, 2012 11042 714, 2012 11042 718, 2012 11042 723, 2012 11047 726, 2012 11053 727, 2012 11058 730, 2012 11065 732, 2017 11067 735, 2029 11067 739, 2051 11067 744, 2073 11062 749, 2105 11050 754, 2135 11035 756, 2165 11018 756, 2196 11001 756, 2225 10984 753, 2252 10968 749, 2271 10957 738, 2281 10952 714, 2290 10950 666, 2297 10953 580, 2301 10969 424, 2301 10997 147</trace>
  <trace timeOffset="160804.2" brushRef="#br0" contextRef="#ctx0"> 1791 11369 482, 1791 11369 541, 1791 11369 599, 1791 11369 648, 1791 11369 682, 1791 11369 705, 1791 11369 721, 1791 11454 736, 1795 11505 746, 1801 11565 754, 1805 11629 759, 1809 11693 764, 1812 11761 770, 1815 11823 774, 1818 11885 780, 1821 11940 782, 1823 11985 784, 1823 12022 789, 1823 12044 792, 1823 12058 796, 1823 12064 798, 1823 12064 800, 1823 12064 801, 1823 12064 801, 1823 12066 800, 1823 12068 799, 1823 12068 796, 1818 12068 792, 1808 12068 786, 1792 12061 780, 1771 12048 774, 1749 12032 770, 1723 12012 766, 1695 11990 763, 1666 11967 761, 1638 11943 759, 1610 11921 759, 1589 11898 757, 1574 11884 756, 1561 11872 757, 1557 11862 756, 1554 11858 755, 1552 11855 755, 1552 11855 753, 1552 11853 754, 1564 11853 754, 1581 11855 757, 1607 11863 759, 1633 11880 762, 1661 11901 765, 1687 11923 766, 1709 11947 767, 1732 11973 766, 1752 12000 767, 1768 12026 767, 1783 12051 769, 1794 12072 771, 1801 12085 773, 1805 12093 776, 1809 12097 779, 1809 12097 781, 1809 12097 784, 1809 12097 786, 1811 12097 786, 1811 12097 787, 1812 12097 786, 1817 12097 785, 1824 12092 784, 1834 12080 783, 1849 12066 780, 1863 12054 777, 1882 12043 762, 1901 12034 724, 1924 12030 640, 1948 12030 471, 1973 12032 179</trace>
  <trace timeOffset="161145.22" brushRef="#br0" contextRef="#ctx0"> 1354 12777 600, 1354 12777 599, 1354 12777 598, 1354 12777 601, 1354 12777 604, 1354 12777 603, 1354 12777 596, 1354 12777 580, 1354 12777 542, 1408 12864 467, 1415 12881 303, 1421 12901 54</trace>
  <trace timeOffset="161316.23" brushRef="#br0" contextRef="#ctx0"> 1518 13643 556, 1518 13643 565, 1518 13643 577, 1518 13643 589, 1518 13643 590, 1499 13734 578, 1492 13752 557, 1483 13771 509, 1473 13786 427, 1464 13798 287, 1455 13808 47</trace>
  <trace timeOffset="162236.28" brushRef="#br0" contextRef="#ctx0"> 1572 14555 567, 1572 14555 610, 1572 14555 653, 1572 14555 695, 1572 14555 730, 1572 14555 754, 1572 14555 768, 1572 14555 774, 1572 14555 776, 1572 14555 777, 1572 14555 779, 1575 14655 779, 1601 14708 781, 1630 14764 780, 1658 14816 781, 1681 14865 781, 1701 14904 781, 1718 14936 780, 1729 14953 780, 1734 14963 781, 1737 14968 783, 1737 14968 786, 1737 14968 789, 1737 14968 793, 1737 14968 794, 1737 14959 796, 1734 14938 796, 1727 14909 796, 1720 14875 796, 1713 14836 795, 1711 14798 792, 1711 14759 792, 1714 14722 787, 1726 14686 785, 1742 14652 782, 1762 14622 780, 1785 14597 778, 1811 14572 775, 1841 14553 772, 1872 14533 765, 1903 14517 754, 1934 14504 740, 1961 14493 726, 1979 14487 713, 1992 14483 699, 1996 14483 689, 1996 14483 681, 1996 14483 677, 1996 14485 674, 1996 14500 673, 1985 14525 672, 1969 14558 671, 1946 14592 675, 1920 14628 679, 1889 14666 683, 1860 14703 689, 1833 14737 695, 1809 14765 702, 1789 14789 714, 1778 14806 723, 1766 14821 733, 1762 14829 742, 1760 14833 750, 1759 14837 756, 1759 14841 761, 1759 14850 766, 1766 14861 770, 1774 14870 774, 1786 14877 778, 1800 14883 782, 1812 14884 785, 1831 14887 787, 1852 14890 787, 1873 14891 783, 1899 14894 781, 1923 14899 777, 1944 14904 773, 1966 14913 772, 1983 14926 771, 2003 14944 770, 2020 14965 770, 2038 14988 767, 2054 15016 760, 2070 15044 740, 2084 15073 701, 2094 15093 615, 2103 15113 442, 2108 15127 155</trace>
  <trace timeOffset="162498.3" brushRef="#br0" contextRef="#ctx0"> 2229 14913 572, 2229 14913 618, 2229 14913 666, 2229 14913 706, 2229 14913 735, 2194 15008 757, 2193 15044 771, 2193 15086 784, 2194 15130 798, 2203 15179 806, 2210 15229 815, 2219 15277 820, 2228 15325 822, 2236 15366 825, 2243 15404 825, 2251 15433 823, 2254 15452 819, 2256 15463 812, 2258 15468 799, 2258 15468 780, 2258 15468 753, 2258 15468 717, 2263 15468 661, 2271 15458 579, 2275 15441 460, 2282 15415 288, 2287 15383 39</trace>
  <trace timeOffset="162823.31" brushRef="#br0" contextRef="#ctx0"> 2489 15117 400, 2489 15117 450, 2489 15117 502, 2489 15117 552, 2489 15117 589, 2489 15117 612, 2489 15117 627, 2528 15200 637, 2533 15212 643, 2540 15225 646, 2544 15233 645, 2550 15238 646, 2556 15245 646, 2559 15247 643, 2568 15250 645, 2574 15250 644, 2585 15250 647, 2600 15245 651, 2611 15233 654, 2625 15216 660, 2637 15199 666, 2645 15179 670, 2654 15157 672, 2662 15133 671, 2667 15111 673, 2671 15095 674, 2673 15078 678, 2673 15059 685, 2673 15042 694, 2671 15020 704, 2662 15005 721, 2648 14988 735, 2631 14976 750, 2609 14963 765, 2583 14954 772, 2557 14950 779, 2531 14950 780, 2505 14951 778, 2480 14962 774, 2456 14980 766, 2433 15001 753, 2414 15029 728, 2397 15058 689, 2379 15083 625, 2368 15108 506, 2360 15123 268, 2356 15132 1</trace>
  <trace timeOffset="164468.4" brushRef="#br0" contextRef="#ctx0"> 711 6082 138, 711 6082 160, 711 6082 194, 711 6082 237, 711 6082 284, 711 6082 331, 711 6082 380, 711 6082 427, 711 6082 465, 711 6082 492, 711 6082 513, 696 6082 528, 696 6101 540, 696 6131 554, 696 6178 567, 696 6236 579, 696 6304 586, 696 6379 594, 696 6457 601, 693 6534 606, 685 6607 615, 672 6674 622, 660 6732 628, 649 6778 636, 641 6808 642, 639 6823 649, 637 6831 658, 637 6831 670, 636 6831 682, 636 6831 693, 636 6831 699, 636 6815 702, 636 6793 702, 636 6759 702, 636 6723 704, 636 6682 704, 640 6638 704, 644 6592 704, 652 6546 700, 660 6502 699, 669 6460 695, 679 6425 693, 692 6395 693, 705 6370 689, 718 6348 687, 731 6332 685, 745 6315 682, 760 6298 679, 777 6283 678, 796 6266 676, 816 6249 676, 834 6232 677, 851 6217 678, 863 6205 680, 873 6193 683, 877 6186 685, 880 6181 689, 883 6178 694, 883 6178 701, 883 6176 712, 883 6176 721, 884 6176 730, 884 6175 736, 886 6175 739, 886 6174 741, 886 6174 741, 887 6174 739, 887 6174 736, 887 6174 732, 887 6174 729, 887 6174 727, 887 6178 727, 887 6191 727, 887 6208 728, 884 6232 728, 877 6256 729, 867 6281 730, 851 6310 730, 831 6341 731, 812 6370 732, 790 6399 732, 769 6425 734, 748 6450 735, 728 6468 737, 712 6482 739, 698 6491 741, 689 6497 745, 679 6502 749, 670 6504 753, 666 6506 759, 662 6507 765, 662 6507 771, 660 6507 777, 660 6507 782, 654 6507 787, 649 6507 790, 644 6507 790, 640 6507 786, 640 6507 782, 640 6506 778, 640 6506 777, 650 6506 777, 667 6506 777, 692 6514 778, 716 6524 781, 740 6537 780, 767 6554 784, 795 6573 784, 821 6592 784, 847 6612 785, 870 6632 786, 889 6652 787, 909 6671 789, 924 6691 792, 933 6705 793, 939 6713 793, 944 6721 793, 945 6725 793, 947 6730 792, 948 6735 794, 948 6735 794, 948 6740 792, 950 6745 792, 950 6749 785, 951 6754 777, 951 6754 759, 951 6754 715, 950 6754 611, 941 6754 383, 932 6747 92</trace>
  <trace timeOffset="164971.44" brushRef="#br0" contextRef="#ctx0"> 1293 6300 479, 1293 6300 522, 1293 6300 561, 1293 6300 594, 1305 6215 616, 1306 6200 629, 1309 6183 641, 1311 6171 652, 1311 6166 661, 1311 6154 670, 1311 6143 676, 1311 6131 682, 1304 6116 688, 1293 6106 694, 1279 6099 698, 1266 6092 700, 1246 6089 699, 1223 6089 700, 1194 6094 701, 1156 6106 703, 1121 6122 708, 1090 6143 710, 1064 6168 712, 1041 6195 716, 1023 6225 718, 1009 6256 720, 998 6289 721, 994 6321 723, 994 6350 726, 994 6379 727, 1000 6404 727, 1010 6428 727, 1023 6447 724, 1038 6464 722, 1053 6479 721, 1071 6491 719, 1091 6503 719, 1111 6514 715, 1132 6524 711, 1156 6536 696, 1184 6549 680, 1212 6565 656, 1237 6583 634, 1256 6602 619, 1267 6617 611, 1272 6634 613, 1272 6649 619, 1269 6665 628, 1253 6685 638, 1233 6702 651, 1202 6718 665, 1168 6735 678, 1136 6752 690, 1103 6767 697, 1074 6781 703, 1049 6791 710, 1030 6798 715, 1013 6803 719, 1004 6805 720, 1000 6806 717, 996 6808 709, 996 6808 695, 994 6808 675, 994 6808 637, 994 6803 567, 1000 6784 443, 1020 6757 187</trace>
  <trace timeOffset="165432.47" brushRef="#br0" contextRef="#ctx0"> 1640 6244 478, 1640 6244 535, 1640 6244 578, 1626 6324 613, 1619 6354 638, 1613 6386 658, 1606 6418 673, 1598 6447 684, 1590 6474 695, 1583 6497 703, 1578 6514 714, 1572 6529 720, 1567 6541 727, 1561 6549 733, 1555 6558 737, 1551 6563 742, 1548 6566 744, 1545 6570 747, 1542 6574 751, 1542 6574 753, 1536 6574 759, 1531 6574 760, 1520 6574 764, 1509 6566 769, 1497 6551 768, 1486 6532 773, 1475 6506 773, 1467 6475 775, 1460 6440 778, 1457 6399 779, 1457 6350 781, 1457 6301 782, 1464 6251 782, 1477 6203 782, 1492 6160 783, 1509 6125 782, 1526 6099 783, 1546 6077 782, 1567 6062 781, 1587 6053 781, 1609 6048 780, 1632 6048 778, 1652 6048 777, 1672 6055 776, 1691 6067 774, 1707 6082 773, 1723 6101 771, 1734 6121 769, 1747 6137 767, 1758 6154 765, 1765 6166 762, 1772 6176 760, 1778 6186 759, 1782 6193 755, 1788 6203 748, 1789 6205 736, 1794 6213 715, 1795 6217 683, 1797 6220 637, 1800 6225 569, 1800 6229 469, 1795 6236 313, 1789 6246 67</trace>
  <trace timeOffset="165634.47" brushRef="#br0" contextRef="#ctx0"> 1564 6278 514, 1564 6278 569, 1564 6278 617, 1564 6278 651, 1564 6278 673, 1564 6278 682, 1564 6278 686, 1564 6278 689, 1564 6278 690, 1564 6278 691, 1586 6268 693, 1616 6251 689, 1648 6234 687, 1678 6220 683, 1709 6207 676, 1736 6198 664, 1755 6191 641, 1772 6191 598, 1788 6191 537, 1798 6191 455, 1812 6198 343, 1820 6205 158</trace>
  <trace timeOffset="166183.5" brushRef="#br0" contextRef="#ctx0"> 1575 6062 248, 1575 6062 295, 1575 6062 340, 1575 6062 382, 1575 6062 429, 1575 6062 479, 1575 6062 530, 1575 6062 572, 1575 6062 603, 1575 6062 625, 1671 6118 640, 1691 6141 651, 1709 6168 660, 1724 6198 670, 1737 6229 677, 1750 6266 687, 1760 6301 698, 1769 6342 714, 1778 6384 731, 1785 6432 749, 1791 6480 769, 1798 6529 784, 1805 6578 799, 1814 6626 808, 1823 6668 813, 1831 6708 818, 1841 6740 821, 1849 6767 825, 1856 6784 826, 1859 6795 827, 1862 6799 828, 1862 6799 828, 1862 6799 829, 1862 6799 831, 1863 6800 834, 1863 6803 837, 1863 6803 839, 1863 6803 838, 1863 6805 834, 1857 6805 827, 1846 6806 817, 1834 6808 803, 1829 6808 781, 1815 6808 751, 1809 6808 706, 1801 6808 637, 1788 6803 526, 1782 6800 343, 1772 6795 76</trace>
  <trace timeOffset="166883.55" brushRef="#br0" contextRef="#ctx0"> 579 7007 599, 579 7007 641, 579 7007 681, 579 7007 716, 579 7007 745, 579 7007 768, 579 7007 786, 579 7007 804, 579 7007 818, 579 7007 830, 540 7013 837, 539 7013 841, 537 7013 844, 536 7013 845, 536 7013 845, 534 7013 844, 534 7013 843, 534 7013 841, 534 7013 842, 546 7013 845, 565 7013 845, 591 7013 848, 620 7011 848, 649 7011 848, 679 7011 850, 711 7011 851, 743 7011 853, 777 7011 854, 812 7011 855, 848 7011 858, 887 7011 858, 929 7011 858, 974 7011 859, 1027 7011 859, 1084 7011 856, 1146 7011 853, 1208 7011 849, 1267 7011 848, 1325 7011 848, 1376 7011 849, 1426 7013 850, 1473 7014 849, 1518 7016 850, 1561 7017 850, 1606 7019 852, 1648 7019 853, 1692 7019 854, 1734 7019 854, 1778 7019 854, 1820 7019 855, 1860 7016 852, 1901 7011 851, 1940 7007 848, 1977 7000 845, 2012 6995 845, 2044 6987 845, 2073 6982 845, 2100 6975 845, 2125 6970 846, 2142 6965 847, 2157 6960 846, 2167 6957 847, 2177 6953 847, 2187 6950 847, 2191 6949 848, 2196 6948 848, 2196 6948 850, 2196 6946 852, 2196 6946 854, 2197 6946 855, 2199 6946 856, 2200 6945 856, 2200 6945 858, 2203 6945 858, 2203 6943 858, 2204 6943 858, 2206 6943 858, 2207 6941 856, 2209 6940 855, 2210 6938 854, 2211 6936 853, 2213 6936 853, 2214 6936 852, 2214 6934 851, 2216 6934 848, 2217 6933 843, 2217 6933 831, 2219 6931 806, 2225 6928 749, 2229 6924 610, 2236 6920 303, 2237 6911 0</trace>
  <trace timeOffset="171783.83" brushRef="#br0" contextRef="#ctx0"> 2690 14834 321, 2690 14834 320, 2690 14834 320, 2690 14834 327, 2690 14834 340, 2690 14834 357, 2690 14834 378, 2690 14834 398, 2690 14834 422, 2690 14834 445, 2748 14911 469, 2762 14916 498, 2773 14918 525, 2791 14919 552, 2813 14919 578, 2833 14916 602, 2861 14901 627, 2887 14883 648, 2913 14858 667, 2939 14829 681, 2965 14795 693, 2988 14757 706, 3011 14717 718, 3034 14672 731, 3054 14627 740, 3072 14581 749, 3088 14536 759, 3101 14490 761, 3112 14446 769, 3119 14402 771, 3125 14359 774, 3130 14318 777, 3131 14277 777, 3133 14239 779, 3133 14200 781, 3133 14163 784, 3130 14125 784, 3124 14090 786, 3116 14055 785, 3107 14023 785, 3096 13994 785, 3085 13968 786, 3072 13946 787, 3059 13924 790, 3041 13904 792, 3022 13886 794, 2999 13868 796, 2973 13850 792, 2946 13832 792, 2917 13813 785, 2887 13796 785, 2856 13781 785, 2826 13766 785, 2796 13751 786, 2765 13739 786, 2738 13727 789, 2710 13716 786, 2684 13709 786, 2667 13702 789, 2648 13700 790, 2637 13698 794, 2622 13698 795, 2611 13698 796, 2605 13698 798, 2599 13698 799, 2592 13698 803, 2588 13698 803, 2583 13698 804, 2579 13698 803, 2579 13698 802, 2577 13698 802, 2577 13698 802, 2576 13698 802, 2574 13698 801, 2573 13698 800, 2571 13700 796, 2570 13701 796, 2567 13707 796, 2566 13712 796, 2563 13718 798, 2562 13722 798, 2562 13722 798, 2562 13722 799, 2562 13722 799, 2562 13724 800, 2562 13725 802, 2562 13727 804, 2562 13729 806, 2562 13730 809, 2562 13732 813, 2562 13732 818, 2563 13732 825, 2570 13732 830, 2577 13725 832, 2586 13710 837, 2597 13687 840, 2605 13658 842, 2612 13626 844, 2619 13587 844, 2628 13548 843, 2635 13508 840, 2644 13469 843, 2651 13433 841, 2657 13401 841, 2661 13372 841, 2664 13352 839, 2664 13341 839, 2665 13329 839, 2665 13324 839, 2665 13317 839, 2667 13312 838, 2667 13312 837, 2667 13312 836, 2667 13305 835, 2667 13300 834, 2667 13288 834, 2667 13278 833, 2665 13268 833, 2658 13251 834, 2648 13237 834, 2635 13216 838, 2621 13196 837, 2608 13176 839, 2596 13158 839, 2583 13142 839, 2573 13125 841, 2566 13114 841, 2557 13101 842, 2553 13094 843, 2547 13087 845, 2542 13077 845, 2540 13072 847, 2534 13065 847, 2531 13062 848, 2528 13058 848, 2527 13055 847, 2527 13055 847, 2525 13053 847, 2525 13053 847, 2524 13052 848, 2522 13050 848, 2522 13048 849, 2521 13047 850, 2519 13046 852, 2518 13044 853, 2517 13044 855, 2517 13043 856, 2515 13043 858, 2515 13041 858, 2514 13041 858, 2514 13040 858, 2512 13040 859, 2512 13038 859, 2511 13038 858, 2511 13037 858, 2509 13037 858, 2509 13035 856, 2509 13035 858, 2508 13033 858, 2508 13033 858, 2508 13033 859, 2508 13032 861, 2506 13032 863, 2506 13032 864, 2506 13030 866, 2506 13030 866, 2506 13029 866, 2506 13029 866, 2506 13028 866, 2506 13023 866, 2512 13017 866, 2522 13008 866, 2531 13000 866, 2544 12991 867, 2557 12980 868, 2571 12968 866, 2589 12954 864, 2606 12937 862, 2619 12920 859, 2634 12900 860, 2647 12878 861, 2660 12850 863, 2671 12819 864, 2684 12784 866, 2700 12750 866, 2713 12712 868, 2729 12674 868, 2742 12637 869, 2758 12598 869, 2771 12564 869, 2782 12530 872, 2793 12500 872, 2800 12472 876, 2806 12448 877, 2811 12431 880, 2813 12414 881, 2813 12395 882, 2813 12375 885, 2810 12348 885, 2802 12322 886, 2791 12293 886, 2777 12264 886, 2764 12235 885, 2749 12208 886, 2735 12187 887, 2722 12169 888, 2708 12154 888, 2693 12140 889, 2676 12129 885, 2657 12119 887, 2634 12112 888, 2609 12103 889, 2583 12100 892, 2559 12094 891, 2534 12093 889, 2511 12092 888, 2486 12092 886, 2465 12092 884, 2443 12092 884, 2428 12094 882, 2414 12097 882, 2402 12100 881, 2391 12102 879, 2379 12105 878, 2369 12108 877, 2360 12110 876, 2351 12112 875, 2342 12115 874, 2334 12119 874, 2327 12122 873, 2323 12123 873, 2319 12126 873, 2314 12128 872, 2311 12130 872, 2308 12132 871, 2305 12135 871, 2305 12135 872, 2304 12135 872, 2304 12135 872, 2303 12137 872, 2301 12137 871, 2300 12139 872, 2298 12139 872, 2297 12140 872, 2295 12140 871, 2295 12140 870, 2294 12141 870, 2294 12141 870, 2291 12143 871, 2291 12143 871, 2290 12143 870, 2290 12144 869, 2290 12144 867, 2290 12144 866, 2290 12146 865, 2290 12146 864, 2290 12146 863, 2290 12146 863, 2300 12144 865, 2316 12135 865, 2337 12123 865, 2360 12108 867, 2386 12090 866, 2415 12068 867, 2446 12041 870, 2476 12012 872, 2508 11979 873, 2541 11941 874, 2574 11901 871, 2608 11853 867, 2641 11801 866, 2673 11746 862, 2705 11683 861, 2735 11617 863, 2762 11550 861, 2787 11480 863, 2807 11416 863, 2825 11351 865, 2836 11286 866, 2845 11222 864, 2846 11156 865, 2846 11090 862, 2842 11023 862, 2830 10955 864, 2817 10894 863, 2803 10835 865, 2788 10780 865, 2771 10730 865, 2756 10684 864, 2739 10639 864, 2725 10597 863, 2709 10560 861, 2696 10525 861, 2680 10493 858, 2667 10464 860, 2651 10439 862, 2635 10415 864, 2621 10396 867, 2608 10380 867, 2599 10369 867, 2589 10358 866, 2583 10351 865, 2576 10345 864, 2568 10339 864, 2563 10336 863, 2560 10333 864, 2556 10330 863, 2553 10328 864, 2548 10326 863, 2545 10324 863, 2545 10324 862, 2544 10322 860, 2544 10322 859, 2544 10322 859, 2542 10322 859, 2542 10322 859, 2541 10321 858, 2541 10321 855, 2540 10321 854, 2540 10321 852, 2538 10321 850, 2538 10321 850, 2537 10321 848, 2537 10321 846, 2537 10321 844, 2537 10321 841, 2537 10321 840, 2537 10321 840, 2537 10321 841, 2538 10321 841, 2542 10322 840, 2553 10326 840, 2563 10326 840, 2576 10326 839, 2593 10326 840, 2612 10318 839, 2637 10304 838, 2658 10285 840, 2679 10258 838, 2699 10224 840, 2719 10187 840, 2738 10142 842, 2758 10093 842, 2777 10038 843, 2794 9982 844, 2811 9924 840, 2825 9864 841, 2835 9803 838, 2842 9743 838, 2845 9682 840, 2845 9622 840, 2842 9561 842, 2830 9500 842, 2816 9440 843, 2799 9382 841, 2780 9326 842, 2756 9276 841, 2733 9228 835, 2708 9184 834, 2682 9144 828, 2657 9113 826, 2631 9087 828, 2606 9069 828, 2583 9056 829, 2560 9048 829, 2538 9044 825, 2514 9044 822, 2488 9044 818, 2460 9048 814, 2433 9056 811, 2407 9065 810, 2382 9075 809, 2366 9082 809, 2351 9087 809, 2342 9092 808, 2337 9093 807, 2334 9094 805, 2334 9094 801, 2333 9094 797, 2333 9094 793, 2333 9094 792, 2333 9097 789, 2337 9097 787, 2349 9097 787, 2368 9097 787, 2388 9093 790, 2411 9082 790, 2434 9068 792, 2456 9046 793, 2476 9022 796, 2492 8992 797, 2506 8957 800, 2517 8918 801, 2525 8874 802, 2533 8826 805, 2538 8778 807, 2541 8727 808, 2541 8676 809, 2541 8622 810, 2541 8568 808, 2534 8514 811, 2525 8459 810, 2512 8406 810, 2496 8354 812, 2479 8303 812, 2459 8256 813, 2436 8211 815, 2411 8172 817, 2385 8136 817, 2354 8104 818, 2323 8076 818, 2288 8049 819, 2255 8023 818, 2223 7999 819, 2193 7977 819, 2165 7957 819, 2142 7938 818, 2120 7923 818, 2106 7913 819, 2097 7907 820, 2090 7902 820, 2086 7900 820, 2081 7897 819, 2077 7896 813, 2077 7896 813, 2076 7895 812, 2076 7895 810, 2074 7895 814, 2073 7895 812, 2071 7895 810, 2070 7893 809, 2068 7893 808, 2067 7893 807, 2066 7893 807, 2066 7893 807, 2064 7893 806, 2064 7893 806, 2063 7893 806, 2063 7893 806, 2061 7893 805, 2061 7893 805, 2061 7893 806, 2061 7893 806, 2060 7893 802, 2060 7893 803, 2060 7893 804, 2058 7893 804, 2058 7891 810, 2058 7891 811, 2058 7891 813, 2058 7890 816, 2058 7890 818, 2058 7890 821, 2058 7890 818, 2058 7890 820, 2058 7888 822, 2058 7888 825, 2058 7888 831, 2058 7888 833, 2058 7888 834, 2057 7888 834, 2057 7888 834, 2057 7887 833, 2057 7887 832, 2057 7887 832, 2057 7887 832, 2057 7887 830, 2057 7887 830, 2057 7887 829, 2057 7887 828, 2057 7887 827, 2057 7887 825, 2057 7885 822, 2057 7885 819, 2057 7885 818, 2057 7885 817, 2057 7885 816, 2057 7885 816, 2057 7885 815, 2057 7883 814, 2057 7883 814, 2057 7883 814, 2057 7882 814, 2057 7881 811, 2057 7879 812, 2057 7873 807, 2055 7868 807, 2051 7858 805, 2045 7849 804, 2040 7841 804, 2035 7833 804, 2029 7827 804, 2023 7819 803, 2020 7815 801, 2014 7810 800, 2011 7807 800, 2008 7803 800, 2005 7802 803, 2005 7802 803, 2003 7800 803, 2003 7800 802, 2002 7800 801, 2000 7799 801, 1999 7799 802, 1997 7797 804, 1993 7797 801, 1989 7797 798, 1982 7804 792, 1977 7824 784, 1977 7853 785, 1977 7893 784, 1977 7942 787, 1982 7996 786, 1986 8054 785, 1990 8113 785, 1993 8170 783, 1993 8218 783, 1993 8257 782, 1993 8283 782, 1993 8298 782, 1993 8303 783, 1993 8303 783, 1993 8303 784, 1993 8303 785, 1993 8306 789, 1993 8307 793, 1993 8308 799, 1993 8310 806, 1993 8310 811, 1993 8310 814, 1993 8295 815, 1985 8271 816, 1976 8239 817, 1967 8202 820, 1956 8163 825, 1946 8124 825, 1935 8082 828, 1924 8043 831, 1914 8007 830, 1906 7974 833, 1901 7943 833, 1895 7922 830, 1894 7902 831, 1892 7890 826, 1891 7876 826, 1889 7864 827, 1889 7858 828, 1889 7853 832, 1889 7848 832, 1889 7841 832, 1889 7836 832, 1889 7831 831, 1889 7831 830, 1889 7829 829, 1889 7828 828, 1899 7824 827, 1915 7820 823, 1938 7819 819, 1966 7819 816, 1996 7819 813, 2028 7824 814, 2061 7828 815, 2096 7831 816, 2132 7833 818, 2168 7833 819, 2207 7833 821, 2245 7833 821, 2281 7833 822, 2313 7833 823, 2336 7832 825, 2356 7831 825, 2369 7829 827, 2375 7828 829, 2381 7828 831, 2381 7828 832, 2381 7827 834, 2381 7827 838, 2382 7827 841, 2385 7827 843, 2386 7827 844, 2388 7827 844, 2389 7827 844, 2391 7827 843, 2392 7827 843, 2392 7827 841, 2394 7827 839, 2394 7827 834, 2395 7827 826, 2395 7827 808, 2395 7827 755, 2397 7827 603, 2397 7827 300</trace>
  <trace timeOffset="187995.75" brushRef="#br0" contextRef="#ctx0"> 2884 14824 293, 2884 14824 341, 2884 14824 387, 2884 14824 429, 2884 14824 467, 2884 14824 501, 2884 14824 528, 2884 14824 551, 2884 14824 569, 2884 14824 582, 2885 14816 592, 2885 14815 599, 2885 14815 604, 2885 14815 610, 2885 14815 616, 2885 14815 622, 2885 14815 629, 2885 14815 635, 2885 14815 638, 2885 14815 642, 2885 14814 646, 2885 14814 651, 2885 14814 658, 2885 14812 667, 2890 14811 675, 2898 14804 683, 2911 14797 693, 2927 14786 700, 2943 14774 710, 2959 14759 719, 2978 14742 727, 2996 14725 735, 3017 14704 744, 3039 14679 753, 3062 14652 763, 3086 14623 770, 3108 14595 775, 3128 14565 779, 3147 14538 778, 3161 14512 781, 3173 14488 777, 3180 14473 778, 3187 14457 778, 3192 14441 779, 3195 14431 783, 3198 14413 784, 3199 14394 787, 3199 14374 789, 3199 14347 792, 3199 14325 794, 3196 14301 796, 3190 14281 797, 3184 14261 798, 3177 14241 799, 3167 14223 802, 3157 14205 803, 3145 14187 806, 3130 14170 807, 3112 14154 809, 3090 14137 809, 3067 14122 809, 3043 14108 809, 3016 14094 807, 2987 14080 807, 2959 14068 807, 2933 14056 807, 2905 14045 807, 2879 14033 806, 2853 14021 807, 2829 14008 806, 2804 13996 808, 2784 13984 808, 2762 13971 809, 2741 13960 810, 2723 13948 812, 2703 13938 813, 2683 13926 814, 2662 13915 818, 2642 13906 821, 2628 13900 825, 2612 13894 828, 2602 13891 829, 2589 13888 830, 2579 13886 830, 2567 13884 830, 2554 13883 831, 2548 13883 831, 2537 13882 832, 2530 13882 834, 2524 13882 833, 2512 13880 834, 2506 13880 835, 2495 13877 837, 2485 13876 839, 2480 13874 841, 2470 13873 842, 2466 13871 843, 2462 13869 845, 2457 13868 848, 2451 13866 850, 2447 13866 853, 2442 13864 858, 2437 13864 858, 2437 13864 858, 2436 13862 858, 2436 13862 856, 2434 13862 858, 2433 13862 858, 2431 13861 859, 2430 13861 859, 2430 13861 859, 2428 13861 858, 2428 13861 858, 2427 13861 858, 2427 13861 856, 2425 13861 854, 2425 13861 854, 2425 13861 854, 2425 13861 854, 2425 13861 854, 2425 13861 853, 2425 13861 852, 2425 13861 852, 2425 13861 852, 2425 13861 853, 2430 13862 853, 2437 13866 854, 2448 13874 855, 2457 13883 858, 2470 13896 858, 2483 13908 858, 2495 13920 860, 2506 13933 858, 2518 13946 859, 2525 13955 860, 2533 13967 860, 2541 13977 861, 2547 13987 861, 2554 13999 861, 2559 14006 862, 2563 14014 862, 2570 14021 863, 2571 14025 864, 2574 14029 864, 2574 14029 864, 2574 14029 863, 2574 14029 863, 2576 14030 864, 2576 14030 865, 2577 14033 867, 2577 14033 869, 2577 14033 871, 2579 14033 873, 2579 14033 875, 2579 14035 876, 2580 14035 879, 2580 14036 881, 2580 14036 882, 2582 14038 884, 2582 14038 884, 2582 14038 885, 2583 14040 885, 2583 14040 885, 2583 14041 886, 2583 14041 885, 2583 14043 885, 2583 14043 885, 2583 14045 883, 2583 14050 883, 2582 14055 882, 2577 14064 880, 2573 14071 881, 2568 14079 880, 2563 14088 880, 2562 14091 880, 2560 14096 879, 2560 14096 879, 2559 14096 880, 2559 14096 882, 2559 14097 885, 2557 14098 887, 2557 14100 887, 2556 14102 888, 2556 14103 889, 2554 14103 891, 2554 14103 892, 2553 14105 893, 2553 14105 893, 2551 14105 893, 2548 14103 893, 2544 14093 894, 2538 14076 895, 2531 14052 896, 2525 14029 896, 2522 14004 896, 2518 13977 895, 2514 13951 894, 2509 13924 893, 2506 13897 894, 2502 13871 895, 2499 13846 892, 2496 13821 895, 2494 13803 892, 2492 13784 892, 2491 13774 891, 2489 13768 888, 2489 13762 888, 2489 13762 888, 2488 13759 889, 2488 13759 891, 2488 13759 892, 2488 13757 892, 2486 13756 892, 2486 13754 892, 2486 13752 893, 2485 13751 895, 2485 13750 896, 2485 13750 896, 2485 13748 895, 2485 13748 893, 2485 13747 892, 2485 13747 893, 2483 13745 892, 2483 13745 892, 2483 13744 891, 2483 13744 889, 2483 13742 888, 2483 13742 888, 2483 13742 887, 2483 13742 887, 2488 13742 887, 2499 13742 886, 2517 13742 886, 2540 13745 886, 2562 13748 886, 2586 13748 884, 2613 13748 882, 2641 13748 880, 2670 13748 877, 2697 13744 878, 2725 13739 879, 2749 13734 879, 2773 13730 879, 2790 13727 879, 2810 13725 880, 2822 13724 882, 2835 13724 882, 2849 13722 883, 2855 13722 883, 2862 13722 883, 2867 13722 884, 2874 13722 885, 2878 13722 886, 2884 13722 888, 2884 13722 891, 2884 13722 892, 2884 13722 894, 2885 13722 897, 2887 13722 899, 2888 13722 901, 2890 13722 902, 2891 13722 903, 2891 13722 904, 2893 13722 904, 2893 13722 904, 2893 13722 902, 2894 13722 902, 2894 13722 901, 2894 13722 898, 2896 13722 896, 2896 13722 891, 2896 13722 882, 2897 13722 869, 2897 13722 845, 2897 13722 802, 2897 13719 718, 2888 13714 532, 2874 13706 216</trace>
  <trace timeOffset="188609.78" brushRef="#br0" contextRef="#ctx0"> 1004 13660 488, 1004 13660 507, 1004 13660 540, 1004 13660 579, 1004 13660 619, 1004 13660 653, 1004 13660 677, 1004 13660 693, 1004 13660 702, 1004 13660 709, 1004 13660 715, 996 13660 722, 996 13660 730, 996 13660 740, 996 13658 751, 1007 13658 764, 1024 13655 777, 1050 13651 792, 1077 13648 801, 1106 13646 809, 1140 13643 814, 1173 13641 812, 1210 13641 812, 1247 13641 811, 1285 13641 811, 1327 13641 816, 1367 13641 820, 1409 13643 825, 1452 13646 826, 1497 13650 829, 1545 13653 832, 1597 13658 834, 1649 13662 837, 1706 13667 840, 1763 13671 843, 1820 13675 842, 1876 13675 841, 1934 13675 840, 1992 13675 838, 2048 13675 840, 2108 13672 843, 2167 13667 846, 2226 13658 848, 2285 13651 850, 2342 13641 853, 2397 13634 855, 2448 13626 858, 2498 13621 862, 2547 13616 863, 2590 13612 863, 2632 13609 861, 2668 13607 859, 2699 13605 860, 2725 13605 861, 2742 13605 863, 2759 13605 864, 2770 13605 865, 2776 13605 866, 2782 13605 867, 2787 13605 869, 2793 13605 872, 2799 13605 875, 2804 13605 877, 2804 13605 879, 2804 13605 880, 2804 13605 880, 2806 13605 880, 2807 13605 879, 2810 13605 878, 2811 13605 874, 2813 13605 861, 2813 13605 838, 2813 13605 790, 2813 13605 700, 2803 13600 546, 2788 13589 252</trace>
  <trace timeOffset="189243.83" brushRef="#br0" contextRef="#ctx0"> 2920 12841 334, 2920 12841 397, 2920 12841 456, 2920 12841 511, 2920 12841 556, 2920 12841 594, 2920 12841 623, 2920 12841 650, 2920 12841 670, 2920 12841 688, 2920 12841 702, 2904 12804 712, 2902 12801 719, 2902 12801 721, 2902 12801 720, 2902 12801 719, 2902 12801 719, 2908 12806 719, 2920 12819 722, 2937 12838 726, 2953 12859 732, 2969 12881 742, 2984 12903 750, 2999 12922 759, 3008 12937 766, 3018 12947 771, 3025 12954 774, 3028 12958 777, 3033 12961 777, 3033 12961 779, 3037 12961 782, 3046 12961 785, 3060 12958 792, 3076 12949 794, 3092 12934 798, 3105 12915 801, 3121 12893 803, 3136 12869 805, 3151 12846 806, 3167 12819 808, 3184 12794 811, 3201 12767 813, 3218 12741 817, 3232 12714 820, 3250 12687 822, 3264 12664 823, 3279 12640 823, 3290 12621 825, 3303 12603 828, 3313 12586 830, 3321 12574 832, 3330 12562 833, 3336 12554 833, 3339 12550 833, 3342 12547 834, 3342 12547 833, 3344 12543 833, 3347 12540 836, 3349 12537 837, 3352 12535 840, 3352 12535 840, 3352 12533 837, 3352 12533 836, 3355 12533 837, 3355 12530 837, 3356 12530 836, 3356 12530 835, 3358 12530 834, 3358 12528 831, 3359 12528 828, 3359 12528 820, 3359 12528 805, 3361 12528 782, 3361 12528 731, 3361 12528 606, 3362 12528 312, 3362 12528 0</trace>
  <trace timeOffset="191303.94" brushRef="#br0" contextRef="#ctx0"> 2448 13488 408, 2448 13488 445, 2448 13488 495, 2448 13488 550, 2448 13488 599, 2448 13488 634, 2448 13488 656, 2448 13488 674, 2448 13488 687, 2448 13488 700, 2448 13503 715, 2451 13503 728, 2460 13503 741, 2472 13496 754, 2488 13484 766, 2501 13467 776, 2515 13447 786, 2530 13418 796, 2545 13389 804, 2563 13352 812, 2582 13312 817, 2603 13268 821, 2622 13225 820, 2642 13180 823, 2661 13137 825, 2676 13096 827, 2688 13058 831, 2699 13020 834, 2709 12983 836, 2716 12951 836, 2725 12917 838, 2731 12888 839, 2736 12861 842, 2739 12834 843, 2742 12811 845, 2744 12787 847, 2745 12763 849, 2748 12739 851, 2748 12714 854, 2748 12689 855, 2749 12662 858, 2749 12634 858, 2749 12605 858, 2749 12576 861, 2749 12547 860, 2749 12521 863, 2749 12501 861, 2749 12481 862, 2749 12471 864, 2749 12465 865, 2749 12453 866, 2749 12446 867, 2745 12434 867, 2741 12417 868, 2735 12402 869, 2726 12380 870, 2716 12363 872, 2706 12344 872, 2694 12325 872, 2682 12307 872, 2668 12287 872, 2653 12266 874, 2635 12247 879, 2618 12225 881, 2600 12205 885, 2583 12187 885, 2568 12170 886, 2553 12157 887, 2540 12144 891, 2522 12135 891, 2506 12128 893, 2488 12122 894, 2466 12115 892, 2443 12112 892, 2418 12107 892, 2392 12103 892, 2363 12100 893, 2333 12097 893, 2303 12096 891, 2274 12096 889, 2246 12096 889, 2226 12096 888, 2210 12100 891, 2199 12103 891, 2188 12107 891, 2175 12112 891, 2165 12117 889, 2154 12125 888, 2142 12134 887, 2135 12140 888, 2125 12149 887, 2119 12155 888, 2116 12158 889, 2109 12165 891, 2106 12169 891, 2103 12172 892, 2102 12175 893, 2102 12175 895, 2100 12175 895, 2100 12175 896, 2099 12176 897, 2097 12176 897, 2096 12177 896, 2096 12177 897, 2094 12177 898, 2094 12179 900, 2093 12179 904, 2093 12179 905, 2091 12181 907, 2091 12181 909, 2091 12181 911, 2091 12181 912, 2091 12181 914, 2091 12181 915, 2091 12181 916, 2091 12181 917, 2091 12181 919, 2091 12181 920, 2091 12181 921, 2090 12181 921, 2090 12181 921, 2090 12181 920, 2090 12181 920, 2090 12181 917, 2090 12189 914, 2090 12205 912, 2093 12228 910, 2099 12260 910, 2106 12293 909, 2115 12325 909, 2122 12355 908, 2128 12380 908, 2132 12400 907, 2135 12410 908, 2138 12414 909, 2138 12414 910, 2138 12414 911, 2138 12414 912, 2139 12416 915, 2139 12416 917, 2142 12417 919, 2142 12417 920, 2142 12417 920, 2142 12407 920, 2142 12390 922, 2139 12368 922, 2135 12343 922, 2129 12319 921, 2123 12293 920, 2116 12267 920, 2108 12242 921, 2100 12218 921, 2096 12201 924, 2093 12192 922, 2090 12182 921, 2090 12177 920, 2090 12172 919, 2090 12161 918, 2090 12157 918, 2090 12146 918, 2094 12132 918, 2099 12125 916, 2106 12112 915, 2116 12103 915, 2125 12093 915, 2138 12080 915, 2151 12071 916, 2167 12059 916, 2186 12047 916, 2209 12037 917, 2234 12027 917, 2263 12018 917, 2295 12010 918, 2327 12005 917, 2362 12000 917, 2399 11997 917, 2437 11994 917, 2476 11991 918, 2515 11990 918, 2551 11988 919, 2586 11987 917, 2618 11987 915, 2647 11987 914, 2667 11987 911, 2679 11987 911, 2690 11987 911, 2696 11987 911, 2702 11987 912, 2708 11987 913, 2708 11987 914, 2708 11987 914, 2708 11987 914, 2709 11987 914, 2710 11987 915, 2712 11987 916, 2713 11987 917, 2715 11987 917, 2715 11987 917, 2716 11987 916, 2716 11987 914, 2719 11987 911, 2719 11987 907, 2719 11987 899, 2720 11987 887, 2720 11987 868, 2720 11987 839, 2720 11987 793, 2720 11987 721, 2720 11987 574, 2715 11987 275</trace>
  <trace timeOffset="199263.39" brushRef="#br0" contextRef="#ctx0"> 2363 12348 389, 2363 12348 440, 2363 12348 488, 2363 12348 529, 2363 12348 561, 2363 12348 583, 2363 12348 601, 2363 12348 619, 2363 12348 634, 2363 12348 648, 2317 12305 661, 2316 12305 674, 2314 12304 684, 2313 12304 691, 2311 12302 696, 2310 12302 697, 2308 12301 697, 2308 12301 693, 2307 12301 690, 2307 12301 689, 2307 12302 687, 2307 12316 688, 2307 12336 687, 2314 12358 688, 2323 12378 690, 2331 12397 695, 2337 12410 701, 2342 12417 713, 2346 12426 726, 2349 12429 738, 2352 12431 750, 2356 12436 759, 2356 12436 768, 2356 12436 776, 2356 12436 785, 2356 12438 796, 2357 12438 806, 2357 12439 817, 2357 12439 826, 2359 12439 835, 2359 12441 843, 2359 12441 851, 2359 12441 858, 2359 12441 868, 2359 12441 875, 2359 12441 884, 2359 12441 891, 2359 12441 894, 2359 12441 900, 2359 12438 903, 2354 12426 906, 2348 12410 908, 2343 12392 909, 2336 12368 908, 2328 12346 909, 2323 12325 909, 2314 12305 911, 2308 12291 915, 2304 12279 916, 2300 12269 917, 2297 12260 917, 2291 12251 915, 2290 12247 914, 2287 12235 913, 2287 12230 913, 2285 12226 912, 2285 12216 912, 2285 12209 910, 2285 12204 910, 2285 12192 909, 2285 12189 910, 2285 12179 910, 2290 12170 909, 2295 12162 909, 2301 12157 908, 2307 12149 906, 2319 12140 905, 2333 12132 902, 2351 12122 902, 2372 12114 902, 2394 12107 902, 2418 12100 902, 2442 12093 902, 2466 12085 901, 2491 12080 902, 2515 12073 902, 2540 12068 903, 2562 12063 903, 2583 12058 901, 2605 12055 898, 2619 12051 896, 2635 12048 894, 2645 12047 895, 2657 12044 897, 2667 12041 897, 2671 12039 897, 2679 12037 897, 2683 12035 894, 2688 12034 893, 2693 12032 894, 2693 12032 894, 2693 12030 895, 2693 12030 896, 2694 12030 897, 2696 12030 898, 2697 12030 898, 2699 12030 899, 2700 12030 897, 2702 12030 898, 2703 12030 898, 2705 12030 899, 2706 12030 899, 2708 12030 900, 2709 12030 901, 2710 12030 901, 2712 12030 902, 2713 12030 903, 2715 12030 905, 2716 12030 905, 2719 12030 906, 2720 12030 906, 2722 12030 905, 2723 12030 904, 2725 12030 906, 2726 12030 905, 2728 12030 904, 2729 12030 903, 2731 12030 899, 2732 12030 898, 2733 12030 896, 2735 12030 894, 2736 12030 892, 2738 12030 891, 2739 12030 888, 2741 12030 886, 2742 12030 883, 2744 12030 880, 2745 12030 876, 2748 12030 872, 2749 12030 868, 2751 12030 864, 2752 12030 861, 2754 12030 858, 2754 12030 855, 2755 12030 852, 2755 12030 848, 2756 12030 844, 2756 12030 840, 2758 12030 830, 2758 12030 815, 2758 12030 787, 2758 12030 730, 2758 12030 602, 2745 12030 352, 2722 12030 49</trace>
  <trace timeOffset="202967.61" brushRef="#br0" contextRef="#ctx0"> 2228 15716 421, 2228 15716 458, 2228 15716 498, 2228 15716 539, 2228 15716 575, 2228 15716 602, 2228 15716 622, 2228 15716 635, 2228 15716 643, 2228 15716 647, 2219 15715 650, 2236 15709 656, 2263 15701 665, 2300 15692 674, 2340 15684 682, 2381 15677 688, 2421 15670 691, 2459 15665 693, 2492 15660 694, 2524 15657 695, 2554 15655 693, 2582 15654 694, 2606 15652 691, 2624 15651 688, 2642 15650 688, 2654 15648 685, 2661 15648 685, 2673 15648 685, 2679 15648 684, 2684 15648 681, 2691 15648 678, 2691 15648 673, 2691 15648 664, 2691 15648 644, 2693 15648 602, 2693 15648 531, 2693 15648 424, 2684 15655 266, 2668 15665 37</trace>
  <trace timeOffset="203336.62" brushRef="#br0" contextRef="#ctx0"> 2249 15904 522, 2249 15904 577, 2249 15904 624, 2249 15904 660, 2249 15904 683, 2249 15904 698, 2249 15904 713, 2249 15904 726, 2249 15904 736, 2249 15904 748, 2331 15898 756, 2356 15898 762, 2378 15898 768, 2402 15898 774, 2427 15899 777, 2451 15899 780, 2476 15899 784, 2499 15899 787, 2524 15899 793, 2551 15899 799, 2579 15899 802, 2606 15899 806, 2634 15899 809, 2660 15899 812, 2677 15899 817, 2696 15899 821, 2710 15899 823, 2722 15899 825, 2732 15901 825, 2736 15903 825, 2741 15903 825, 2745 15903 825, 2751 15903 825, 2756 15904 825, 2756 15904 825, 2756 15904 826, 2756 15904 826, 2758 15904 826, 2759 15906 826, 2761 15906 826, 2762 15906 825, 2762 15906 825, 2764 15908 820, 2764 15908 811, 2765 15908 793, 2765 15908 765, 2765 15908 721, 2765 15911 650, 2765 15911 526, 2765 15912 307, 2755 15912 25</trace>
  <trace timeOffset="221775.69" brushRef="#br0" contextRef="#ctx0"> 27799 5969 267, 27799 5969 301, 27799 5969 337, 27799 5969 374, 27799 5969 412, 27799 5969 448, 27799 5969 483, 27799 5969 516, 27799 5969 545, 27799 5969 569, 27796 5915 589, 27796 5913 604, 27796 5912 617, 27796 5910 628, 27796 5908 639, 27794 5907 648, 27794 5905 655, 27794 5905 664, 27793 5903 671, 27790 5903 676, 27786 5903 681, 27780 5907 684, 27774 5917 686, 27765 5935 689, 27758 5957 693, 27754 5982 694, 27751 6011 697, 27748 6043 699, 27748 6082 702, 27748 6121 705, 27748 6166 710, 27748 6213 714, 27748 6263 720, 27748 6316 724, 27748 6372 730, 27750 6432 737, 27752 6494 742, 27757 6559 749, 27765 6627 752, 27773 6699 754, 27781 6770 757, 27790 6843 759, 27801 6914 762, 27813 6984 763, 27824 7052 763, 27836 7120 767, 27845 7184 766, 27855 7248 770, 27861 7311 773, 27865 7374 773, 27868 7435 777, 27870 7495 779, 27870 7552 784, 27870 7608 789, 27870 7665 794, 27870 7720 802, 27868 7773 805, 27865 7827 811, 27864 7875 813, 27862 7918 815, 27862 7961 817, 27862 7999 818, 27862 8035 820, 27862 8066 819, 27862 8095 820, 27862 8121 821, 27864 8144 822, 27865 8161 823, 27867 8179 823, 27868 8197 823, 27870 8208 825, 27871 8226 825, 27871 8239 827, 27871 8251 828, 27872 8264 830, 27872 8271 831, 27872 8283 831, 27872 8289 833, 27872 8295 834, 27872 8301 835, 27872 8301 835, 27872 8306 835, 27872 8310 835, 27872 8315 835, 27874 8320 835, 27874 8320 835, 27874 8320 836, 27874 8320 836, 27874 8322 837, 27875 8323 837, 27875 8325 837, 27877 8327 838, 27877 8328 838, 27878 8329 839, 27880 8332 840, 27887 8335 840, 27897 8337 841, 27913 8339 842, 27935 8340 844, 27958 8340 844, 27984 8340 845, 28014 8339 846, 28044 8332 847, 28079 8327 848, 28117 8320 848, 28158 8311 847, 28202 8303 846, 28248 8293 845, 28298 8283 846, 28348 8275 846, 28400 8266 846, 28451 8257 845, 28504 8248 843, 28559 8239 844, 28615 8231 844, 28673 8224 844, 28730 8218 846, 28791 8211 846, 28854 8206 846, 28917 8199 846, 28983 8195 845, 29049 8192 845, 29114 8187 845, 29178 8182 846, 29242 8175 846, 29302 8168 847, 29363 8161 846, 29421 8156 846, 29479 8149 845, 29534 8143 845, 29587 8139 845, 29636 8132 844, 29685 8126 845, 29729 8122 845, 29772 8116 844, 29813 8111 844, 29852 8108 845, 29889 8104 847, 29927 8104 849, 29963 8101 851, 29998 8099 853, 30034 8096 853, 30068 8092 852, 30103 8089 852, 30136 8086 851, 30170 8081 851, 30201 8076 851, 30235 8072 851, 30265 8069 850, 30297 8064 850, 30326 8061 849, 30356 8058 849, 30385 8055 849, 30413 8054 848, 30438 8054 848, 30456 8054 848, 30475 8054 847, 30488 8054 848, 30501 8054 847, 30514 8054 847, 30527 8054 847, 30538 8054 847, 30547 8054 848, 30558 8055 848, 30569 8055 848, 30579 8057 851, 30592 8057 853, 30605 8058 856, 30619 8058 859, 30632 8058 860, 30645 8058 861, 30658 8058 862, 30670 8058 862, 30684 8058 864, 30695 8058 865, 30707 8058 866, 30712 8058 867, 30718 8058 868, 30722 8058 868, 30728 8058 868, 30732 8058 869, 30739 8058 870, 30739 8058 872, 30739 8058 874, 30739 8058 877, 30741 8058 881, 30745 8055 885, 30748 8051 888, 30754 8042 893, 30760 8025 895, 30763 8007 897, 30767 7981 899, 30767 7953 900, 30767 7925 901, 30767 7896 901, 30764 7864 898, 30760 7829 898, 30754 7793 895, 30749 7755 895, 30742 7713 895, 30736 7669 893, 30728 7621 893, 30721 7571 891, 30713 7520 891, 30706 7468 888, 30698 7415 888, 30692 7363 886, 30686 7311 886, 30681 7258 885, 30678 7207 882, 30673 7154 883, 30670 7099 879, 30666 7046 880, 30661 6993 881, 30657 6941 880, 30651 6892 882, 30645 6846 883, 30638 6803 884, 30629 6762 882, 30621 6724 880, 30611 6688 878, 30602 6652 875, 30595 6619 875, 30587 6585 875, 30582 6551 876, 30578 6518 873, 30575 6486 874, 30572 6457 871, 30569 6425 870, 30567 6395 870, 30567 6363 869, 30567 6332 870, 30566 6298 868, 30566 6263 869, 30564 6227 868, 30563 6191 869, 30561 6156 869, 30558 6122 870, 30556 6091 871, 30552 6062 871, 30547 6036 872, 30543 6011 873, 30538 5989 873, 30534 5967 873, 30531 5950 873, 30528 5932 872, 30524 5915 872, 30520 5895 869, 30517 5871 871, 30514 5845 869, 30512 5829 870, 30509 5811 870, 30508 5791 870, 30508 5778 870, 30505 5758 871, 30504 5738 871, 30502 5724 870, 30501 5704 871, 30499 5692 870, 30498 5678 870, 30496 5666 870, 30495 5661 869, 30495 5656 869, 30495 5656 870, 30493 5650 870, 30491 5646 869, 30489 5641 869, 30489 5636 869, 30489 5636 869, 30488 5635 869, 30488 5635 869, 30488 5634 869, 30486 5632 869, 30486 5631 869, 30485 5629 869, 30485 5628 868, 30484 5626 868, 30482 5624 868, 30481 5623 868, 30478 5618 868, 30475 5614 869, 30472 5611 869, 30470 5608 869, 30466 5604 868, 30461 5603 867, 30452 5599 867, 30443 5596 866, 30433 5593 865, 30415 5588 865, 30405 5586 864, 30385 5584 864, 30366 5581 864, 30347 5579 863, 30323 5576 863, 30298 5574 863, 30272 5570 862, 30245 5569 862, 30215 5569 862, 30180 5569 862, 30144 5569 861, 30103 5569 861, 30058 5569 862, 30013 5569 861, 29964 5571 860, 29915 5576 859, 29866 5581 858, 29816 5586 858, 29768 5593 858, 29719 5599 859, 29671 5604 859, 29626 5609 860, 29584 5612 860, 29544 5614 860, 29506 5616 860, 29470 5616 861, 29435 5616 862, 29402 5616 862, 29366 5616 862, 29331 5611 860, 29295 5608 859, 29257 5604 858, 29220 5602 858, 29178 5600 856, 29137 5599 856, 29097 5599 854, 29052 5599 853, 29009 5600 853, 28965 5604 853, 28925 5611 853, 28883 5616 853, 28844 5621 854, 28806 5626 854, 28769 5631 854, 28734 5634 855, 28700 5636 855, 28668 5639 855, 28637 5641 854, 28606 5641 854, 28575 5643 854, 28543 5643 854, 28510 5643 854, 28478 5643 854, 28445 5643 854, 28412 5644 854, 28380 5646 854, 28348 5651 855, 28318 5658 854, 28289 5663 854, 28261 5666 853, 28235 5673 852, 28212 5678 853, 28196 5683 852, 28179 5688 852, 28169 5692 853, 28157 5692 852, 28144 5695 853, 28133 5697 853, 28121 5700 854, 28111 5702 855, 28101 5704 855, 28096 5704 855, 28085 5704 855, 28079 5704 856, 28069 5707 855, 28058 5707 855, 28047 5707 855, 28037 5709 854, 28027 5711 853, 28017 5712 853, 28008 5716 852, 27998 5719 852, 27994 5721 851, 27991 5721 851, 27985 5721 851, 27981 5724 851, 27976 5724 851, 27971 5726 851, 27971 5726 852, 27969 5726 851, 27969 5726 852, 27968 5726 852, 27966 5726 852, 27965 5728 853, 27964 5728 853, 27962 5728 853, 27961 5728 853, 27959 5728 852, 27958 5729 851, 27956 5729 851, 27950 5731 850, 27946 5733 849, 27935 5736 848, 27921 5743 847, 27907 5749 846, 27890 5758 846, 27877 5763 845, 27864 5768 846, 27855 5771 846, 27844 5775 846, 27833 5779 847, 27829 5781 847, 27824 5782 848, 27824 5782 847, 27823 5782 848, 27823 5782 848, 27822 5782 848, 27819 5784 848, 27818 5784 849, 27816 5784 848, 27815 5785 848, 27813 5785 848, 27812 5785 848, 27810 5785 848, 27809 5785 849, 27807 5787 848, 27806 5787 849, 27804 5787 849, 27804 5787 849, 27803 5787 850, 27803 5788 850, 27801 5788 850, 27801 5788 850, 27800 5788 849, 27800 5788 849, 27800 5790 848, 27800 5790 848, 27800 5790 848, 27799 5790 847, 27799 5790 847, 27799 5790 848, 27799 5790 848, 27799 5790 847, 27799 5790 847, 27799 5790 846, 27799 5791 845, 27797 5791 845, 27797 5791 842, 27797 5791 834, 27797 5791 818, 27797 5791 786, 27797 5791 729, 27797 5791 627, 27797 5791 473, 27806 5790 199</trace>
  <trace timeOffset="222787.75" brushRef="#br0" contextRef="#ctx0"> 28494 5940 187, 28494 5940 232, 28494 5940 273, 28494 5940 309, 28494 5940 343, 28494 5940 370, 28494 5940 394, 28494 5940 413, 28494 5940 431, 28494 5940 448, 28494 5940 465, 28483 5888 482, 28481 5886 500, 28481 5881 517, 28481 5874 535, 28481 5869 552, 28481 5857 567, 28481 5854 581, 28481 5847 597, 28483 5842 611, 28483 5842 628, 28483 5842 643, 28483 5842 658, 28483 5840 673, 28484 5838 684, 28484 5837 696, 28484 5835 704, 28484 5833 710, 28484 5832 714, 28484 5830 716, 28484 5829 714, 28484 5829 713, 28484 5829 712, 28484 5829 714, 28487 5842 715, 28494 5866 720, 28501 5898 721, 28509 5934 724, 28514 5974 728, 28523 6019 730, 28529 6070 733, 28535 6124 734, 28539 6181 735, 28545 6241 736, 28549 6300 738, 28555 6357 739, 28559 6416 742, 28562 6471 748, 28566 6527 751, 28571 6583 759, 28575 6636 763, 28582 6691 767, 28588 6742 773, 28594 6796 777, 28601 6849 783, 28607 6900 787, 28614 6950 793, 28618 7000 797, 28621 7049 800, 28624 7095 805, 28626 7141 806, 28627 7184 810, 28629 7227 810, 28629 7267 812, 28630 7307 814, 28630 7345 813, 28631 7382 815, 28633 7417 814, 28634 7452 816, 28636 7485 816, 28637 7517 818, 28639 7547 820, 28643 7577 822, 28644 7606 825, 28647 7632 827, 28650 7660 829, 28653 7683 831, 28656 7709 831, 28659 7735 833, 28662 7763 834, 28666 7790 835, 28673 7819 840, 28679 7848 840, 28685 7876 842, 28691 7903 843, 28695 7931 843, 28702 7954 844, 28708 7979 848, 28714 8003 849, 28718 8023 849, 28724 8045 850, 28730 8063 849, 28734 8078 850, 28738 8092 851, 28741 8101 852, 28743 8104 851, 28746 8114 851, 28747 8119 848, 28749 8124 848, 28750 8128 848, 28750 8128 848, 28750 8128 849, 28750 8128 849, 28751 8129 849, 28753 8131 849, 28753 8132 850, 28754 8133 849, 28754 8136 849, 28756 8136 848, 28756 8139 847, 28756 8140 845, 28757 8141 841, 28757 8141 832, 28757 8141 807, 28759 8141 761, 28759 8139 660, 28753 8121 486, 28741 8087 177</trace>
  <trace timeOffset="223708.8" brushRef="#br0" contextRef="#ctx0"> 29165 5704 167, 29165 5704 205, 29165 5704 237, 29165 5704 262, 29165 5704 285, 29165 5704 302, 29165 5704 317, 29165 5704 333, 29165 5704 349, 29165 5704 366, 29182 5623 386, 29191 5612 408, 29200 5602 434, 29207 5596 465, 29218 5586 495, 29224 5581 529, 29227 5577 561, 29231 5576 591, 29231 5576 618, 29231 5574 640, 29231 5574 656, 29231 5574 668, 29233 5574 675, 29233 5574 678, 29233 5574 681, 29233 5574 684, 29234 5586 689, 29237 5608 697, 29242 5636 705, 29249 5666 712, 29254 5702 720, 29262 5738 726, 29271 5778 734, 29280 5818 743, 29291 5864 748, 29301 5913 755, 29312 5963 759, 29321 6014 762, 29330 6070 765, 29336 6125 768, 29343 6184 772, 29345 6244 775, 29348 6304 781, 29348 6363 785, 29348 6421 790, 29348 6479 797, 29348 6534 801, 29348 6590 808, 29348 6643 811, 29348 6694 812, 29348 6745 813, 29348 6793 813, 29351 6843 815, 29356 6892 815, 29360 6941 819, 29365 6990 819, 29370 7039 821, 29374 7086 825, 29379 7132 825, 29383 7178 828, 29386 7222 830, 29391 7263 830, 29393 7303 831, 29396 7340 832, 29399 7377 833, 29403 7415 833, 29406 7452 834, 29409 7488 835, 29412 7524 836, 29415 7562 837, 29418 7599 838, 29421 7636 839, 29425 7674 840, 29431 7708 841, 29435 7743 843, 29441 7775 848, 29447 7811 849, 29451 7844 855, 29457 7876 856, 29463 7907 856, 29468 7935 856, 29473 7962 855, 29477 7986 856, 29482 8010 858, 29485 8025 858, 29487 8042 858, 29490 8052 859, 29494 8063 858, 29497 8075 858, 29499 8086 858, 29502 8096 858, 29503 8101 858, 29505 8104 858, 29505 8104 858, 29505 8104 856, 29505 8104 858, 29505 8107 858, 29506 8108 858, 29506 8110 859, 29506 8111 858, 29508 8111 856, 29508 8113 848, 29508 8111 833, 29503 8099 806, 29494 8076 765, 29483 8043 705, 29473 8006 613, 29463 7960 469, 29453 7908 215</trace>
  <trace timeOffset="224627.84" brushRef="#br0" contextRef="#ctx0"> 29798 5695 120, 29798 5695 163, 29798 5695 211, 29798 5695 258, 29798 5695 302, 29798 5695 343, 29798 5695 381, 29798 5695 417, 29798 5695 452, 29798 5695 486, 29817 5623 515, 29819 5621 541, 29819 5621 563, 29820 5620 579, 29820 5620 592, 29821 5618 601, 29821 5618 611, 29827 5618 621, 29831 5629 633, 29839 5646 645, 29846 5670 657, 29853 5695 669, 29862 5724 678, 29869 5755 685, 29876 5788 695, 29884 5825 699, 29892 5869 708, 29898 5915 711, 29904 5963 714, 29910 6014 719, 29914 6070 724, 29919 6127 729, 29921 6186 731, 29922 6246 735, 29922 6303 737, 29922 6360 741, 29922 6416 749, 29922 6468 752, 29924 6518 759, 29925 6566 761, 29927 6614 762, 29928 6659 765, 29930 6703 766, 29933 6747 768, 29936 6791 769, 29938 6835 773, 29943 6880 774, 29948 6924 778, 29953 6970 779, 29959 7013 781, 29963 7054 786, 29967 7098 789, 29972 7139 794, 29977 7178 795, 29982 7216 796, 29986 7249 797, 29990 7282 799, 29993 7311 801, 29998 7339 803, 29999 7366 806, 30002 7393 808, 30004 7420 810, 30005 7445 810, 30008 7473 811, 30009 7500 812, 30010 7529 814, 30010 7561 814, 30012 7592 816, 30012 7625 815, 30013 7661 815, 30013 7697 815, 30015 7732 815, 30016 7766 819, 30018 7802 819, 30018 7833 823, 30018 7865 825, 30018 7895 825, 30018 7920 825, 30018 7938 825, 30018 7957 825, 30018 7974 825, 30018 7986 828, 30015 8007 829, 30015 8020 831, 30012 8032 831, 30010 8045 830, 30009 8058 831, 30005 8070 831, 30004 8082 832, 30002 8093 833, 30001 8097 833, 30001 8104 833, 30001 8104 832, 29999 8104 831, 29999 8104 830, 29999 8104 826, 29998 8104 813, 29993 8104 784, 29983 8097 712, 29966 8078 559, 29940 8045 246</trace>
  <trace timeOffset="225564.9" brushRef="#br0" contextRef="#ctx0"> 27654 6465 108, 27654 6465 165, 27654 6465 228, 27654 6465 291, 27654 6465 351, 27654 6465 406, 27654 6465 457, 27654 6465 498, 27654 6465 533, 27654 6465 561, 27654 6465 580, 27647 6457 598, 27647 6457 613, 27647 6457 627, 27647 6457 642, 27647 6457 658, 27647 6454 675, 27657 6453 693, 27674 6452 706, 27696 6448 720, 27721 6445 732, 27750 6442 743, 27781 6440 753, 27818 6437 762, 27859 6433 770, 27906 6428 778, 27958 6425 784, 28015 6418 790, 28076 6413 792, 28140 6406 792, 28206 6399 792, 28275 6392 793, 28344 6384 793, 28413 6377 793, 28481 6370 793, 28548 6363 793, 28617 6358 793, 28683 6354 794, 28750 6353 794, 28817 6350 795, 28883 6350 794, 28952 6348 794, 29020 6345 794, 29087 6343 794, 29155 6341 795, 29226 6338 795, 29295 6333 795, 29366 6325 796, 29440 6318 795, 29512 6307 796, 29588 6295 795, 29662 6283 795, 29737 6270 795, 29810 6258 795, 29881 6246 796, 29950 6234 798, 30015 6224 799, 30077 6216 799, 30133 6210 798, 30186 6207 796, 30233 6205 795, 30277 6203 794, 30317 6203 794, 30355 6203 794, 30392 6203 794, 30430 6203 794, 30470 6203 794, 30511 6203 796, 30557 6200 798, 30606 6196 801, 30657 6191 803, 30710 6183 803, 30764 6175 802, 30817 6166 802, 30869 6159 802, 30920 6153 801, 30966 6146 801, 31009 6141 802, 31049 6136 802, 31082 6133 803, 31109 6129 804, 31128 6127 804, 31147 6125 804, 31157 6124 805, 31163 6122 806, 31169 6122 807, 31169 6122 808, 31169 6121 808, 31169 6121 808, 31170 6121 808, 31172 6121 807, 31173 6121 804, 31174 6119 798, 31174 6119 779, 31174 6116 744, 31167 6113 675, 31149 6110 554, 31118 6109 314, 31082 6109 18</trace>
  <trace timeOffset="226315.94" brushRef="#br0" contextRef="#ctx0"> 27878 7046 179, 27878 7046 209, 27878 7046 253, 27878 7046 312, 27878 7046 370, 27878 7046 425, 27878 7046 478, 27878 7046 525, 27878 7046 567, 27878 7046 602, 27878 7046 634, 27822 7037 663, 27822 7037 685, 27819 7035 703, 27819 7035 716, 27818 7035 723, 27816 7035 728, 27816 7035 732, 27815 7035 736, 27815 7035 742, 27815 7035 750, 27818 7035 759, 27836 7035 769, 27861 7035 777, 27895 7034 785, 27932 7032 792, 27972 7031 797, 28018 7029 802, 28069 7027 806, 28124 7022 810, 28187 7017 814, 28257 7011 817, 28332 7004 819, 28413 6995 821, 28500 6984 822, 28588 6972 823, 28679 6962 825, 28772 6949 825, 28863 6938 825, 28951 6927 823, 29037 6917 823, 29117 6907 823, 29195 6902 822, 29269 6895 823, 29343 6892 823, 29412 6887 823, 29480 6884 825, 29548 6879 823, 29617 6873 823, 29687 6867 822, 29756 6861 822, 29827 6852 823, 29896 6845 825, 29966 6835 826, 30035 6826 827, 30103 6817 826, 30167 6810 825, 30226 6803 823, 30281 6799 822, 30330 6796 822, 30375 6793 822, 30415 6790 821, 30450 6786 820, 30484 6786 819, 30512 6784 819, 30541 6783 819, 30569 6781 822, 30598 6779 825, 30628 6778 826, 30657 6777 828, 30687 6774 828, 30718 6771 827, 30746 6767 826, 30775 6764 825, 30803 6761 825, 30830 6757 825, 30854 6754 825, 30872 6754 825, 30891 6750 825, 30903 6750 825, 30916 6749 825, 30930 6747 825, 30936 6747 825, 30943 6747 823, 30943 6747 823, 30943 6747 821, 30943 6747 820, 30945 6747 819, 30946 6747 818, 30949 6747 816, 30950 6747 812, 30952 6747 801, 30953 6747 773, 30953 6747 719, 30950 6747 606, 30932 6747 392, 30898 6747 88</trace>
  <trace timeOffset="227143.98" brushRef="#br0" contextRef="#ctx0"> 27721 7711 281, 27721 7711 353, 27721 7711 422, 27721 7711 482, 27721 7711 529, 27721 7711 567, 27721 7711 598, 27721 7711 628, 27721 7711 656, 27721 7711 681, 27721 7711 700, 27709 7711 716, 27719 7708 727, 27728 7704 738, 27742 7703 748, 27762 7700 756, 27781 7699 766, 27809 7697 775, 27838 7696 785, 27871 7693 795, 27907 7689 803, 27952 7683 810, 28004 7677 816, 28062 7669 820, 28128 7660 825, 28201 7649 826, 28278 7638 828, 28361 7628 830, 28446 7618 831, 28533 7608 832, 28621 7599 833, 28709 7592 833, 28798 7585 834, 28886 7579 833, 28971 7571 832, 29059 7564 831, 29148 7554 832, 29234 7544 833, 29322 7533 835, 29411 7521 835, 29500 7507 835, 29588 7495 834, 29675 7481 833, 29759 7466 833, 29840 7456 834, 29915 7445 834, 29987 7436 836, 30056 7428 837, 30118 7422 836, 30177 7417 835, 30233 7412 835, 30284 7409 834, 30330 7406 834, 30375 7403 833, 30414 7400 832, 30452 7397 832, 30486 7395 831, 30521 7390 831, 30556 7388 834, 30589 7383 836, 30621 7378 838, 30651 7374 840, 30680 7370 840, 30706 7366 840, 30729 7362 839, 30748 7358 838, 30767 7356 838, 30783 7353 838, 30794 7351 837, 30812 7350 837, 30822 7348 837, 30833 7347 837, 30845 7345 837, 30849 7343 837, 30861 7342 837, 30866 7342 838, 30875 7340 838, 30886 7340 838, 30897 7339 839, 30907 7338 839, 30921 7336 840, 30939 7333 841, 30959 7331 843, 30985 7328 844, 31007 7325 847, 31031 7323 848, 31055 7321 849, 31078 7318 849, 31101 7315 848, 31115 7313 848, 31134 7311 849, 31151 7311 849, 31164 7308 850, 31182 7308 850, 31195 7307 849, 31200 7307 849, 31211 7307 848, 31217 7307 849, 31223 7307 850, 31229 7307 850, 31229 7307 850, 31229 7306 849, 31229 7306 849, 31231 7306 849, 31232 7306 848, 31234 7306 848, 31235 7306 845, 31237 7306 838, 31238 7306 825, 31238 7306 800, 31238 7299 746, 31238 7295 625, 31229 7287 322, 31211 7278 5</trace>
  <trace timeOffset="230427.19" brushRef="#br0" contextRef="#ctx0"> 28503 5879 124, 28503 5879 157, 28503 5879 184, 28503 5879 208, 28503 5879 229, 28503 5879 249, 28503 5879 267, 28503 5879 285, 28503 5879 302, 28503 5879 320, 28497 5874 336, 28495 5874 353, 28494 5874 371, 28492 5874 388, 28488 5879 406, 28487 5884 424, 28486 5888 440, 28484 5893 456, 28483 5898 470, 28483 5903 483, 28481 5915 495, 28481 5925 509, 28481 5929 518, 28481 5942 528, 28481 5947 536, 28481 5954 544, 28481 5964 553, 28483 5969 561, 28484 5974 570, 28486 5978 578, 28486 5978 587, 28486 5978 596, 28486 5978 606, 28486 5979 617, 28487 5981 628, 28487 5982 640, 28487 5984 651, 28487 5985 663, 28488 5985 672, 28488 5985 680, 28488 5987 686, 28488 5987 691, 28488 5985 695, 28488 5975 697, 28488 5957 700, 28487 5934 702, 28483 5912 705, 28480 5886 708, 28477 5862 704, 28472 5838 704, 28469 5816 701, 28466 5799 702, 28464 5784 703, 28461 5773 705, 28458 5768 709, 28457 5760 710, 28455 5755 712, 28454 5750 712, 28452 5746 713, 28452 5746 712, 28451 5744 712, 28451 5744 712, 28451 5743 712, 28451 5741 713, 28451 5741 713, 28451 5741 714, 28451 5741 714, 28451 5738 714, 28451 5736 715, 28451 5736 715, 28451 5734 716, 28451 5733 717, 28451 5731 719, 28451 5729 721, 28451 5728 723, 28449 5721 726, 28449 5714 728, 28449 5707 731, 28449 5702 733, 28448 5695 734, 28448 5690 737, 28448 5683 739, 28448 5678 741, 28448 5678 742, 28446 5678 742, 28446 5678 741, 28446 5675 740, 28446 5675 738, 28446 5675 736, 28446 5673 733, 28446 5673 732, 28446 5671 731, 28446 5671 730, 28446 5671 729, 28446 5671 728, 28446 5671 726, 28446 5671 722, 28446 5671 717, 28448 5671 706, 28449 5671 678, 28451 5671 596, 28451 5671 420, 28451 5671 128</trace>
  <trace timeOffset="236191.52" brushRef="#br0" contextRef="#ctx0"> 28029 5871 53, 28029 5871 85, 28029 5871 116, 28029 5871 150, 28029 5871 187, 28029 5871 222, 28029 5871 258, 28029 5871 287, 28029 5871 310, 28029 5871 327, 28041 5854 338, 28043 5854 346, 28043 5854 352, 28044 5852 357, 28044 5852 363, 28046 5850 368, 28046 5849 375, 28047 5847 386, 28047 5845 396, 28049 5845 405, 28049 5842 415, 28050 5842 429, 28050 5840 442, 28052 5838 462, 28052 5837 479, 28053 5835 502, 28053 5833 522, 28055 5832 539, 28055 5830 551, 28055 5829 557, 28056 5828 562, 28056 5825 564, 28056 5825 564, 28058 5823 565, 28058 5822 565, 28058 5820 565, 28058 5820 565, 28059 5818 567, 28059 5818 568, 28059 5817 569, 28059 5817 570, 28059 5816 572, 28061 5816 575, 28061 5814 580, 28061 5813 586, 28061 5811 591, 28062 5810 597, 28062 5808 602, 28063 5802 610, 28066 5797 616, 28067 5793 621, 28069 5788 625, 28070 5784 628, 28073 5779 629, 28075 5775 631, 28078 5771 632, 28078 5771 633, 28078 5770 635, 28078 5770 637, 28079 5768 638, 28081 5767 640, 28082 5766 642, 28084 5766 644, 28085 5764 646, 28086 5764 649, 28088 5763 652, 28089 5763 655, 28089 5761 660, 28091 5761 663, 28091 5760 664, 28091 5760 663, 28092 5760 661, 28092 5760 660, 28092 5760 658, 28092 5760 657, 28091 5775 656, 28081 5796 658, 28066 5825 656, 28046 5857 658, 28023 5893 656, 27995 5928 655, 27965 5964 655, 27935 5999 654, 27901 6033 655, 27871 6067 654, 27842 6099 656, 27815 6133 657, 27790 6163 658, 27771 6191 660, 27752 6220 661, 27738 6246 663, 27725 6270 664, 27715 6291 665, 27709 6306 666, 27705 6321 666, 27702 6330 667, 27699 6335 667, 27698 6341 668, 27698 6341 669, 27696 6341 671, 27696 6341 672, 27696 6342 673, 27696 6343 676, 27696 6345 681, 27695 6347 687, 27695 6348 693, 27695 6350 701, 27695 6350 709, 27695 6350 715, 27695 6350 719, 27695 6353 720, 27695 6353 718, 27695 6353 716, 27695 6348 712, 27699 6339 706, 27707 6324 698, 27716 6307 687, 27728 6288 671, 27742 6268 644, 27755 6249 603, 27770 6227 541, 27784 6207 455, 27799 6186 343, 27815 6166 206, 27829 6146 45</trace>
  <trace timeOffset="236735.55" brushRef="#br0" contextRef="#ctx0"> 28134 5891 154, 28134 5891 199, 28134 5891 240, 28134 5891 277, 28134 5891 306, 28134 5891 331, 28134 5891 353, 28134 5891 371, 28134 5891 388, 28134 5891 403, 28134 5891 414, 28208 5857 425, 28212 5854 433, 28222 5852 441, 28227 5850 449, 28231 5849 457, 28241 5845 466, 28247 5842 477, 28251 5842 487, 28255 5840 498, 28258 5837 512, 28263 5835 525, 28266 5832 538, 28270 5830 555, 28270 5830 570, 28270 5829 586, 28270 5829 599, 28272 5828 612, 28272 5825 622, 28273 5825 629, 28273 5825 635, 28273 5823 638, 28275 5823 639, 28275 5822 640, 28275 5822 642, 28277 5822 641, 28277 5822 644, 28277 5822 644, 28273 5829 643, 28264 5845 642, 28248 5869 641, 28227 5896 639, 28199 5928 638, 28169 5963 639, 28133 6001 638, 28092 6041 639, 28050 6082 640, 28008 6124 642, 27962 6164 645, 27920 6207 650, 27878 6246 656, 27842 6283 664, 27809 6316 670, 27780 6348 675, 27754 6377 679, 27732 6404 682, 27712 6428 684, 27696 6453 686, 27681 6474 690, 27670 6494 691, 27661 6509 694, 27656 6518 693, 27654 6522 693, 27654 6522 690, 27653 6522 689, 27653 6522 689, 27653 6524 689, 27651 6526 691, 27651 6527 694, 27650 6529 697, 27650 6529 700, 27650 6532 704, 27650 6532 708, 27650 6532 709, 27650 6534 705, 27650 6534 698, 27650 6534 684, 27650 6534 665, 27651 6527 633, 27657 6520 586, 27666 6507 513, 27676 6499 413, 27687 6485 279, 27703 6471 99</trace>
  <trace timeOffset="237175.56" brushRef="#br0" contextRef="#ctx0"> 28244 6028 126, 28244 6028 168, 28244 6028 207, 28244 6028 240, 28244 6028 271, 28244 6028 299, 28244 6028 326, 28244 6028 352, 28244 6028 380, 28244 6028 406, 28278 6004 433, 28280 6004 458, 28280 6004 480, 28281 6004 501, 28281 6004 516, 28281 6004 528, 28283 6004 539, 28283 6004 548, 28283 6004 559, 28283 6004 571, 28283 6017 578, 28275 6036 585, 28264 6058 588, 28252 6082 590, 28238 6107 590, 28222 6133 591, 28202 6160 591, 28179 6188 594, 28153 6220 596, 28127 6249 598, 28098 6281 602, 28069 6312 609, 28040 6342 617, 28013 6370 629, 27987 6395 641, 27964 6416 653, 27942 6437 663, 27924 6453 671, 27913 6465 680, 27903 6475 684, 27898 6484 689, 27895 6486 690, 27894 6491 689, 27894 6491 687, 27893 6491 684, 27893 6491 681, 27893 6492 677, 27893 6494 670, 27893 6495 660, 27893 6497 645, 27893 6497 627, 27893 6499 601, 27893 6499 562, 27893 6499 506, 27894 6489 427, 27900 6475 330, 27906 6457 201, 27914 6441 41</trace>
  <trace timeOffset="237484.58" brushRef="#br0" contextRef="#ctx0"> 28303 6174 322, 28303 6174 349, 28303 6174 381, 28303 6174 411, 28303 6174 437, 28303 6174 456, 28303 6174 469, 28303 6174 481, 28303 6174 492, 28303 6174 505, 28303 6174 519, 28305 6175 535, 28303 6186 548, 28298 6203 562, 28287 6222 575, 28277 6242 587, 28264 6261 596, 28252 6281 603, 28240 6300 609, 28227 6318 614, 28214 6336 616, 28202 6353 620, 28190 6367 621, 28180 6379 623, 28173 6391 623, 28167 6399 622, 28164 6401 618, 28163 6406 608, 28163 6406 594, 28160 6409 568, 28158 6411 509, 28156 6416 374, 28153 6420 113</trace>
  <trace timeOffset="250736.34" brushRef="#br1" contextRef="#ctx0"> 28222 5969 166, 28222 5969 193, 28222 5969 220, 28222 5969 245, 28222 5969 268, 28222 5969 288, 28222 5969 306, 28222 5969 321, 28222 5969 337, 28222 5969 356, 28235 5932 376, 28237 5927 402, 28237 5927 429, 28237 5920 457, 28237 5916 481, 28237 5912 501, 28237 5907 516, 28235 5903 523, 28232 5900 528, 28229 5896 530, 28227 5893 528, 28222 5891 529, 28218 5888 531, 28212 5886 533, 28209 5886 535, 28209 5886 536, 28204 5886 537, 28199 5886 539, 28193 5886 541, 28183 5886 544, 28179 5886 547, 28175 5886 551, 28166 5886 554, 28161 5891 556, 28153 5895 561, 28146 5900 563, 28140 5908 567, 28131 5920 570, 28127 5928 573, 28120 5942 575, 28114 5955 578, 28111 5964 581, 28107 5979 585, 28105 5990 587, 28104 6002 589, 28102 6012 590, 28102 6024 591, 28102 6036 592, 28102 6045 594, 28102 6055 594, 28104 6065 595, 28108 6074 597, 28112 6082 598, 28121 6092 598, 28128 6099 599, 28137 6109 601, 28147 6116 603, 28156 6121 606, 28167 6128 608, 28175 6133 610, 28183 6139 611, 28192 6143 612, 28199 6148 615, 28208 6154 618, 28211 6156 622, 28221 6159 625, 28225 6160 628, 28234 6161 633, 28244 6164 636, 28250 6164 639, 28260 6164 641, 28272 6164 643, 28284 6164 644, 28300 6164 646, 28316 6163 647, 28325 6160 648, 28341 6154 649, 28349 6151 650, 28357 6146 651, 28366 6142 652, 28374 6136 653, 28383 6131 654, 28390 6127 655, 28397 6121 656, 28404 6114 657, 28412 6110 658, 28418 6102 660, 28425 6096 660, 28432 6089 660, 28438 6082 661, 28442 6074 663, 28446 6067 665, 28449 6057 668, 28452 6048 671, 28454 6043 675, 28454 6031 680, 28454 6019 683, 28454 6009 686, 28452 5990 689, 28446 5975 693, 28441 5961 696, 28435 5947 698, 28426 5935 699, 28420 5923 701, 28415 5916 701, 28407 5903 702, 28403 5895 703, 28397 5886 705, 28392 5878 709, 28389 5874 712, 28383 5867 714, 28380 5864 717, 28377 5861 720, 28370 5854 723, 28366 5852 727, 28363 5849 728, 28360 5845 729, 28354 5842 730, 28349 5842 730, 28345 5840 731, 28334 5837 731, 28328 5837 731, 28322 5835 731, 28310 5835 730, 28299 5835 729, 28287 5835 728, 28272 5837 728, 28263 5840 727, 28254 5842 727, 28244 5845 726, 28235 5849 726, 28227 5852 726, 28222 5854 723, 28214 5857 723, 28211 5861 722, 28206 5862 721, 28204 5866 719, 28204 5866 717, 28202 5866 713, 28202 5866 705, 28202 5866 695, 28201 5866 673, 28201 5866 627, 28199 5866 533, 28199 5867 346, 28199 5867 63</trace>
  <trace timeOffset="251655.39" brushRef="#br1" contextRef="#ctx0"> 28127 6588 212, 28127 6588 266, 28127 6588 321, 28127 6588 373, 28127 6588 423, 28127 6588 469, 28127 6588 510, 28127 6588 541, 28127 6588 564, 28127 6588 581, 28127 6588 594, 28124 6566 601, 28124 6565 608, 28124 6565 614, 28124 6565 620, 28124 6565 627, 28124 6565 634, 28124 6565 640, 28127 6573 646, 28131 6588 650, 28135 6607 654, 28140 6626 658, 28144 6647 664, 28149 6671 669, 28152 6696 674, 28157 6723 678, 28160 6750 684, 28163 6779 689, 28166 6808 695, 28170 6834 701, 28173 6852 705, 28176 6868 708, 28179 6879 710, 28182 6890 711, 28186 6899 712, 28187 6903 712, 28189 6907 711, 28189 6907 712, 28189 6907 712, 28189 6907 714, 28190 6909 716, 28190 6911 717, 28190 6911 716, 28192 6912 714, 28192 6912 708, 28192 6914 699, 28192 6914 689, 28192 6914 674, 28192 6916 652, 28192 6916 619, 28192 6916 561, 28192 6917 473, 28192 6917 345, 28192 6917 145</trace>
  <trace timeOffset="252667.45" brushRef="#br1" contextRef="#ctx0"> 28152 7214 149, 28152 7214 202, 28152 7214 252, 28152 7214 300, 28152 7214 343, 28152 7214 386, 28152 7214 430, 28152 7214 478, 28152 7214 526, 28152 7214 570, 28152 7214 612, 28143 7190 646, 28143 7174 675, 28149 7154 694, 28157 7137 711, 28166 7120 720, 28176 7106 727, 28189 7091 733, 28198 7081 736, 28208 7071 738, 28219 7062 741, 28228 7057 741, 28241 7049 740, 28251 7046 739, 28261 7045 736, 28275 7045 733, 28284 7045 730, 28296 7049 727, 28305 7059 723, 28310 7069 720, 28316 7086 717, 28316 7103 718, 28316 7124 714, 28315 7149 716, 28305 7174 713, 28292 7198 711, 28277 7221 710, 28258 7243 706, 28237 7265 705, 28215 7286 703, 28195 7307 702, 28175 7325 702, 28157 7343 703, 28140 7360 703, 28130 7372 705, 28120 7385 705, 28114 7392 706, 28111 7395 706, 28109 7400 708, 28109 7400 709, 28109 7400 710, 28109 7400 711, 28109 7400 713, 28109 7403 715, 28109 7404 719, 28109 7404 723, 28109 7406 726, 28109 7406 729, 28112 7406 730, 28124 7406 732, 28141 7406 733, 28164 7404 734, 28186 7398 735, 28206 7392 736, 28228 7386 736, 28251 7382 736, 28273 7378 735, 28290 7377 735, 28309 7374 734, 28321 7374 733, 28332 7372 731, 28345 7372 728, 28351 7372 726, 28360 7372 723, 28364 7372 721, 28370 7372 717, 28374 7372 712, 28374 7372 705, 28374 7372 697, 28374 7372 685, 28375 7372 667, 28377 7372 636, 28378 7374 585, 28380 7375 502, 28380 7377 373, 28381 7377 111</trace>
  <trace timeOffset="253367.48" brushRef="#br1" contextRef="#ctx0"> 28192 7853 203, 28192 7853 266, 28192 7853 334, 28192 7853 400, 28192 7853 460, 28192 7853 516, 28192 7853 568, 28192 7853 612, 28192 7853 650, 28192 7853 683, 28192 7853 708, 28192 7843 724, 28199 7829 734, 28208 7811 744, 28219 7795 748, 28229 7782 755, 28241 7768 760, 28255 7756 762, 28270 7746 763, 28286 7738 764, 28298 7732 763, 28313 7728 761, 28329 7724 760, 28342 7724 759, 28360 7724 757, 28377 7724 756, 28387 7724 752, 28403 7728 747, 28412 7732 742, 28418 7738 737, 28425 7744 733, 28426 7747 729, 28429 7758 727, 28429 7768 726, 28425 7783 727, 28416 7804 726, 28404 7824 726, 28390 7841 719, 28374 7860 713, 28355 7875 706, 28335 7890 701, 28318 7902 698, 28302 7911 696, 28290 7918 695, 28281 7923 695, 28277 7925 696, 28273 7928 698, 28273 7928 698, 28273 7928 697, 28273 7928 696, 28273 7928 694, 28273 7929 693, 28273 7929 694, 28273 7931 694, 28277 7932 695, 28289 7934 697, 28305 7938 697, 28325 7942 698, 28341 7945 698, 28355 7949 698, 28371 7952 698, 28381 7954 697, 28396 7960 696, 28406 7964 695, 28413 7969 694, 28420 7974 695, 28423 7977 694, 28426 7979 696, 28426 7983 698, 28426 7990 701, 28426 8003 703, 28422 8020 705, 28410 8035 708, 28393 8055 711, 28374 8075 715, 28352 8092 720, 28329 8104 726, 28306 8117 731, 28286 8128 738, 28266 8136 743, 28252 8143 748, 28238 8148 753, 28229 8151 759, 28225 8153 763, 28221 8153 768, 28221 8153 771, 28219 8153 773, 28219 8153 774, 28218 8153 773, 28212 8153 770, 28208 8153 765, 28205 8151 756, 28202 8143 736, 28202 8136 697, 28201 8124 601, 28201 8102 397, 28201 8079 99</trace>
  <trace timeOffset="254155.53" brushRef="#br1" contextRef="#ctx0"> 28831 5781 244, 28831 5781 280, 28831 5781 314, 28831 5781 342, 28831 5781 366, 28831 5781 389, 28831 5781 413, 28831 5781 434, 28831 5781 456, 28831 5781 473, 28825 5770 490, 28825 5770 505, 28825 5770 518, 28820 5770 529, 28815 5781 539, 28806 5797 548, 28796 5822 556, 28785 5845 564, 28773 5869 570, 28763 5891 577, 28751 5913 583, 28744 5928 589, 28738 5940 596, 28734 5949 601, 28731 5952 608, 28730 5957 614, 28730 5957 621, 28730 5957 628, 28730 5958 637, 28734 5961 645, 28746 5963 652, 28764 5964 657, 28786 5964 661, 28814 5964 663, 28843 5964 663, 28870 5960 661, 28896 5957 660, 28922 5952 658, 28946 5949 656, 28968 5946 653, 28986 5943 649, 29002 5942 643, 29013 5940 635, 29019 5939 621, 29029 5937 603, 29034 5937 575, 29039 5935 537, 29045 5935 487, 29045 5935 429, 29045 5935 357, 29045 5935 269, 29046 5935 142</trace>
  <trace timeOffset="254380.55" brushRef="#br1" contextRef="#ctx0"> 28974 5796 358, 28974 5796 389, 28974 5796 416, 28974 5796 443, 28974 5796 467, 28974 5796 488, 28974 5796 505, 28974 5796 515, 28974 5796 522, 28964 5891 525, 28970 5912 528, 28973 5927 530, 28977 5943 532, 28978 5955 533, 28978 5969 532, 28978 5987 532, 28978 5999 529, 28978 6017 526, 28978 6026 518, 28977 6031 502, 28977 6036 470, 28977 6043 413, 28977 6050 295, 28977 6063 60</trace>
  <trace timeOffset="254839.58" brushRef="#br1" contextRef="#ctx0"> 29055 6345 355, 29055 6345 394, 29055 6345 437, 29055 6345 479, 29055 6345 515, 29055 6345 542, 29055 6345 559, 29055 6345 571, 29055 6345 578, 29002 6423 585, 29002 6437 594, 29002 6450 600, 29002 6462 612, 29003 6471 622, 29009 6482 631, 29014 6488 639, 29020 6494 646, 29029 6499 652, 29043 6504 657, 29057 6509 661, 29071 6515 666, 29084 6520 667, 29098 6526 669, 29108 6529 669, 29120 6537 669, 29130 6542 670, 29136 6549 670, 29142 6554 670, 29145 6558 670, 29149 6565 671, 29151 6570 671, 29152 6574 672, 29154 6578 673, 29154 6583 675, 29154 6592 678, 29151 6602 680, 29142 6614 682, 29130 6624 684, 29116 6634 685, 29097 6647 685, 29077 6659 685, 29057 6670 684, 29037 6682 679, 29017 6693 672, 29002 6700 651, 28990 6711 602, 28981 6716 491, 28978 6721 252</trace>
  <trace timeOffset="255072.6" brushRef="#br1" contextRef="#ctx0"> 28988 6510 429, 28988 6510 463, 28988 6510 502, 28988 6510 531, 28988 6510 556, 29069 6445 573, 29088 6432 589, 29108 6421 599, 29127 6411 608, 29140 6404 615, 29154 6399 619, 29163 6395 622, 29168 6394 625, 29172 6392 625, 29172 6392 624, 29172 6392 619, 29172 6392 610, 29174 6392 595, 29175 6392 571, 29177 6392 529, 29181 6394 459, 29184 6399 337, 29188 6413 99</trace>
  <trace timeOffset="255559.62" brushRef="#br1" contextRef="#ctx0"> 29123 7022 390, 29123 7022 446, 29123 7022 504, 29123 7022 556, 29123 7022 589, 29123 7022 606, 29123 7022 613, 29123 7022 618, 29123 7022 622, 29123 7022 628, 29048 7069 635, 29026 7095 643, 29007 7120 654, 28990 7146 661, 28977 7172 673, 28965 7195 678, 28960 7211 682, 28958 7227 687, 28957 7238 690, 28957 7248 693, 28958 7263 695, 28967 7274 697, 28980 7287 697, 28993 7299 698, 29009 7307 697, 29023 7313 698, 29034 7320 699, 29048 7324 698, 29061 7328 698, 29072 7331 697, 29088 7333 694, 29100 7335 694, 29111 7335 694, 29129 7335 694, 29142 7328 695, 29159 7320 694, 29172 7308 694, 29181 7299 694, 29188 7287 697, 29192 7278 699, 29194 7265 703, 29194 7249 706, 29194 7238 708, 29194 7222 706, 29191 7213 704, 29181 7207 702, 29172 7201 700, 29159 7201 698, 29139 7201 697, 29117 7204 695, 29093 7216 693, 29071 7230 686, 29052 7243 676, 29036 7258 658, 29025 7267 621, 29017 7279 552, 29013 7289 433, 29012 7294 239</trace>
  <trace timeOffset="256088.64" brushRef="#br1" contextRef="#ctx0"> 29064 7735 525, 29064 7735 563, 29064 7735 598, 29064 7735 624, 29064 7735 642, 29064 7735 652, 29064 7735 660, 29064 7735 665, 29064 7735 668, 29064 7735 672, 29064 7735 677, 29057 7739 683, 29057 7739 693, 29057 7739 701, 29057 7739 712, 29057 7739 720, 29065 7739 726, 29078 7733 730, 29093 7726 734, 29110 7717 735, 29125 7708 736, 29140 7697 735, 29155 7686 735, 29172 7674 735, 29189 7661 734, 29204 7649 735, 29220 7638 735, 29231 7628 737, 29237 7624 737, 29242 7623 737, 29242 7623 739, 29242 7621 742, 29246 7621 748, 29254 7621 757, 29262 7631 767, 29271 7645 776, 29273 7665 783, 29273 7689 787, 29273 7713 792, 29272 7738 792, 29268 7761 794, 29263 7785 797, 29257 7807 796, 29253 7828 799, 29249 7844 798, 29243 7860 798, 29239 7876 797, 29236 7887 796, 29231 7905 795, 29228 7922 795, 29226 7938 795, 29221 7954 795, 29218 7972 794, 29216 7986 793, 29213 7999 792, 29211 8010 787, 29211 8015 782, 29211 8015 771, 29210 8015 754, 29210 8015 726, 29210 8018 676, 29210 8020 578, 29210 8020 402, 29210 8020 111</trace>
  <trace timeOffset="256979.7" brushRef="#br1" contextRef="#ctx0"> 29745 5849 175, 29745 5849 209, 29745 5849 242, 29745 5849 271, 29745 5849 292, 29745 5849 310, 29724 5768 331, 29714 5750 350, 29701 5734 368, 29687 5719 386, 29668 5704 398, 29646 5692 411, 29622 5678 425, 29596 5668 441, 29571 5661 462, 29552 5656 483, 29532 5653 506, 29513 5653 528, 29496 5653 545, 29474 5658 557, 29456 5666 567, 29442 5678 572, 29431 5695 576, 29421 5717 582, 29414 5741 586, 29411 5768 591, 29409 5796 592, 29409 5825 594, 29414 5852 591, 29422 5878 589, 29434 5900 585, 29445 5922 582, 29459 5942 581, 29473 5960 580, 29487 5975 580, 29503 5992 579, 29519 6007 579, 29536 6024 579, 29552 6041 579, 29567 6058 578, 29579 6075 577, 29588 6089 573, 29594 6104 568, 29597 6113 561, 29597 6125 556, 29597 6141 552, 29593 6154 548, 29579 6171 543, 29564 6183 537, 29545 6191 529, 29531 6196 524, 29512 6198 523, 29494 6198 524, 29476 6198 528, 29453 6195 531, 29440 6191 536, 29427 6183 539, 29416 6171 540, 29411 6163 541, 29405 6148 542, 29402 6131 541, 29402 6114 541, 29402 6092 538, 29406 6072 535, 29415 6053 532, 29425 6033 530, 29440 6012 528, 29453 5995 528, 29468 5977 528, 29483 5960 529, 29497 5943 531, 29512 5927 532, 29525 5910 536, 29536 5893 539, 29544 5881 542, 29552 5867 545, 29557 5859 547, 29561 5850 544, 29567 5842 544, 29568 5837 540, 29571 5833 539, 29571 5833 536, 29571 5832 528, 29571 5832 514, 29573 5832 486, 29574 5832 439, 29579 5832 358, 29584 5835 222, 29588 5845 1</trace>
  <trace timeOffset="257655.73" brushRef="#br1" contextRef="#ctx0"> 29831 6503 323, 29831 6503 382, 29831 6503 434, 29831 6503 468, 29831 6503 491, 29795 6421 504, 29790 6409 512, 29784 6395 519, 29781 6386 526, 29776 6377 533, 29772 6367 539, 29769 6363 543, 29768 6360 543, 29759 6360 543, 29746 6360 543, 29727 6367 543, 29704 6377 545, 29681 6392 547, 29659 6411 550, 29638 6430 556, 29619 6450 559, 29602 6468 565, 29587 6486 568, 29577 6499 568, 29570 6510 568, 29565 6520 565, 29564 6524 564, 29562 6529 564, 29562 6534 563, 29562 6539 564, 29562 6549 563, 29568 6561 562, 29576 6566 561, 29588 6574 557, 29603 6578 555, 29620 6583 554, 29636 6587 551, 29653 6588 550, 29664 6590 547, 29678 6590 546, 29690 6590 547, 29701 6590 550, 29714 6590 552, 29723 6588 556, 29732 6587 561, 29740 6582 567, 29748 6578 574, 29755 6573 581, 29761 6566 590, 29768 6559 597, 29773 6551 606, 29778 6544 613, 29784 6534 620, 29785 6529 627, 29790 6522 633, 29791 6520 638, 29793 6515 641, 29796 6512 644, 29796 6512 646, 29796 6510 643, 29796 6510 643, 29796 6510 642, 29798 6510 643, 29798 6510 648, 29799 6517 649, 29799 6529 653, 29801 6551 653, 29801 6571 653, 29801 6599 654, 29801 6624 652, 29801 6639 654, 29801 6659 654, 29801 6679 653, 29801 6693 651, 29801 6713 644, 29799 6728 628, 29798 6740 594, 29790 6757 513, 29784 6770 356, 29779 6778 82</trace>
  <trace timeOffset="257979.75" brushRef="#br1" contextRef="#ctx0"> 29717 7054 525, 29717 7054 561, 29717 7054 597, 29717 7054 627, 29717 7054 650, 29717 7054 665, 29717 7054 677, 29717 7054 688, 29717 7054 695, 29717 7054 701, 29708 7132 709, 29708 7163 709, 29707 7192 713, 29705 7219 712, 29704 7240 710, 29704 7258 706, 29704 7270 699, 29704 7275 689, 29704 7282 672, 29704 7282 643, 29704 7282 594, 29704 7282 507, 29708 7286 344, 29719 7286 78</trace>
  <trace timeOffset="258311.78" brushRef="#br1" contextRef="#ctx0"> 29898 7082 567, 29898 7082 590, 29898 7082 618, 29898 7082 647, 29898 7082 671, 29898 7082 688, 29898 7082 696, 29898 7082 704, 29898 7082 703, 29881 7166 701, 29881 7181 697, 29881 7192 693, 29888 7206 689, 29892 7213 687, 29898 7219 684, 29905 7224 682, 29910 7225 681, 29919 7227 680, 29930 7227 678, 29943 7225 675, 29957 7221 672, 29969 7213 665, 29979 7204 657, 29985 7195 648, 29992 7183 640, 29996 7174 634, 29998 7161 629, 29998 7145 625, 29998 7134 627, 29998 7120 629, 29993 7106 635, 29987 7098 643, 29977 7090 648, 29962 7088 652, 29943 7088 654, 29921 7091 652, 29898 7103 651, 29875 7115 647, 29856 7134 634, 29836 7152 598, 29821 7172 513, 29813 7187 326, 29808 7203 51</trace>
  <trace timeOffset="258628.8" brushRef="#br1" contextRef="#ctx0"> 29781 7599 632, 29781 7599 676, 29781 7599 716, 29781 7599 745, 29781 7599 765, 29781 7599 778, 29781 7599 787, 29781 7599 794, 29781 7599 797, 29781 7599 797, 29811 7677 798, 29816 7696 797, 29819 7711 797, 29821 7728 797, 29823 7738 797, 29827 7749 795, 29828 7761 794, 29830 7766 797, 29831 7773 796, 29831 7778 799, 29831 7785 796, 29831 7790 790, 29831 7797 776, 29831 7800 752, 29831 7804 705, 29830 7810 613, 29828 7814 451, 29828 7814 157</trace>
  <trace timeOffset="258851.81" brushRef="#br1" contextRef="#ctx0"> 29866 7586 561, 29866 7586 594, 29866 7586 631, 29866 7586 669, 29866 7586 696, 29866 7586 710, 29866 7586 715, 29866 7586 713, 29866 7586 713, 29901 7665 711, 29902 7677 711, 29905 7694 709, 29905 7704 709, 29905 7711 704, 29905 7721 702, 29905 7728 699, 29905 7733 695, 29905 7739 689, 29905 7739 675, 29905 7739 646, 29908 7744 582, 29910 7750 459, 29913 7755 176</trace>
  <trace timeOffset="259580.84" brushRef="#br1" contextRef="#ctx0"> 30024 5823 291, 30024 5823 342, 30024 5823 386, 30024 5823 423, 30024 5823 458, 30024 5823 491, 30024 5823 522, 30024 5823 548, 30024 5823 571, 30024 5823 589, 30044 5771 603, 30045 5771 614, 30050 5771 623, 30054 5784 631, 30061 5802 638, 30070 5828 640, 30076 5854 643, 30081 5881 641, 30086 5907 637, 30089 5932 632, 30092 5952 619, 30093 5969 595, 30095 5978 542, 30096 5990 453, 30099 5997 284, 30100 6004 25</trace>
  <trace timeOffset="259959.88" brushRef="#br1" contextRef="#ctx0"> 30162 5790 381, 30162 5790 413, 30162 5790 448, 30162 5790 482, 30162 5790 512, 30162 5790 529, 30162 5790 540, 30162 5790 548, 30162 5790 555, 30162 5790 561, 30162 5790 563, 30236 5748 567, 30249 5748 570, 30267 5748 575, 30282 5753 581, 30298 5763 587, 30311 5775 591, 30320 5791 595, 30326 5810 598, 30329 5832 599, 30330 5854 602, 30330 5879 601, 30330 5903 601, 30327 5917 602, 30323 5932 602, 30320 5943 604, 30317 5952 609, 30313 5961 614, 30311 5964 624, 30309 5969 638, 30309 5969 654, 30309 5969 674, 30309 5969 690, 30309 5969 703, 30309 5969 714, 30307 5970 718, 30307 5972 721, 30306 5974 722, 30306 5974 720, 30306 5974 717, 30309 5974 714, 30324 5974 709, 30347 5970 703, 30378 5961 693, 30410 5950 673, 30443 5937 638, 30473 5923 572, 30504 5912 463, 30530 5900 271, 30547 5891 6</trace>
  <trace timeOffset="260494.9" brushRef="#br1" contextRef="#ctx0"> 30154 6418 345, 30154 6418 398, 30154 6418 450, 30154 6418 500, 30154 6418 542, 30154 6418 579, 30154 6418 610, 30154 6418 636, 30154 6418 654, 30154 6418 665, 30152 6495 674, 30152 6520 676, 30152 6541 678, 30152 6558 678, 30152 6574 677, 30152 6587 676, 30151 6599 674, 30148 6611 671, 30147 6617 667, 30147 6624 658, 30147 6624 639, 30145 6627 591, 30145 6634 481, 30144 6639 259</trace>
  <trace timeOffset="260955.92" brushRef="#br1" contextRef="#ctx0"> 30282 6401 478, 30282 6401 515, 30282 6401 547, 30282 6401 574, 30282 6401 592, 30364 6342 603, 30378 6336 612, 30392 6330 618, 30404 6327 621, 30414 6324 625, 30424 6322 629, 30429 6321 633, 30436 6321 637, 30438 6321 639, 30441 6321 642, 30444 6322 645, 30447 6332 648, 30447 6343 650, 30447 6362 651, 30441 6382 649, 30433 6399 647, 30424 6409 641, 30415 6420 635, 30408 6425 628, 30400 6430 622, 30392 6437 619, 30388 6440 617, 30385 6442 616, 30385 6442 616, 30385 6442 616, 30385 6442 617, 30385 6442 618, 30384 6445 619, 30384 6445 620, 30384 6445 622, 30384 6445 623, 30384 6445 625, 30384 6445 627, 30384 6448 627, 30392 6453 627, 30405 6460 627, 30421 6470 631, 30437 6480 631, 30450 6491 633, 30459 6499 629, 30470 6507 627, 30476 6514 624, 30479 6517 624, 30484 6520 627, 30484 6520 629, 30484 6524 634, 30484 6534 638, 30478 6546 640, 30466 6559 643, 30450 6570 645, 30434 6578 648, 30417 6588 650, 30404 6592 651, 30388 6599 651, 30379 6602 648, 30375 6604 641, 30369 6607 621, 30369 6607 572, 30368 6607 470, 30368 6607 280, 30368 6607 9</trace>
  <trace timeOffset="261399.95" brushRef="#br1" contextRef="#ctx0"> 30252 6924 470, 30252 6924 515, 30252 6924 554, 30252 6924 586, 30252 6924 611, 30252 6924 634, 30252 6924 656, 30252 6924 677, 30252 6924 693, 30252 6924 706, 30252 6924 716, 30258 6965 723, 30259 6984 727, 30259 7002 731, 30259 7020 733, 30259 7032 736, 30259 7051 736, 30259 7061 737, 30258 7071 738, 30256 7081 737, 30255 7086 737, 30253 7098 736, 30253 7103 737, 30253 7115 733, 30253 7132 729, 30253 7142 711, 30253 7157 673, 30256 7171 592, 30261 7178 439, 30270 7187 154</trace>
  <trace timeOffset="261731.97" brushRef="#br1" contextRef="#ctx0"> 30418 6860 500, 30418 6860 546, 30418 6860 591, 30418 6860 623, 30418 6860 642, 30418 6860 652, 30418 6860 660, 30418 6860 664, 30418 6860 668, 30418 6860 672, 30429 6938 674, 30426 6949 678, 30424 6962 682, 30421 6972 689, 30418 6984 697, 30417 6989 706, 30414 6999 715, 30414 7005 721, 30414 7010 727, 30414 7016 730, 30414 7019 732, 30414 7024 735, 30414 7027 735, 30418 7032 735, 30423 7034 735, 30433 7037 733, 30443 7039 730, 30453 7039 726, 30470 7039 715, 30486 7039 697, 30504 7039 672, 30521 7035 634, 30538 7032 586, 30550 7029 525, 30570 7028 440, 30582 7027 330, 30589 7027 171</trace>
  <trace timeOffset="261988.98" brushRef="#br1" contextRef="#ctx0"> 30507 6941 513, 30507 6941 550, 30507 6941 573, 30507 6941 586, 30507 6941 590, 30507 6941 591, 30507 6941 590, 30501 7035 590, 30504 7057 592, 30507 7079 591, 30508 7103 594, 30508 7128 591, 30508 7152 587, 30508 7175 582, 30508 7196 574, 30508 7213 556, 30508 7228 504, 30505 7238 397, 30501 7248 136</trace>
  <trace timeOffset="262354.0" brushRef="#br1" contextRef="#ctx0"> 30450 7608 518, 30450 7608 558, 30450 7608 601, 30450 7608 641, 30450 7608 674, 30450 7608 696, 30450 7608 714, 30450 7608 726, 30450 7608 733, 30450 7608 737, 30450 7608 740, 30464 7700 740, 30461 7723 741, 30456 7739 742, 30452 7756 742, 30449 7766 746, 30446 7778 746, 30443 7790 748, 30441 7795 745, 30440 7802 741, 30440 7802 734, 30438 7807 720, 30438 7811 694, 30437 7815 646, 30437 7821 558, 30437 7821 396, 30437 7827 114</trace>
  <trace timeOffset="262788.03" brushRef="#br1" contextRef="#ctx0"> 30658 7621 493, 30658 7621 548, 30658 7621 608, 30658 7621 657, 30658 7621 686, 30658 7621 702, 30658 7621 712, 30658 7621 717, 30658 7621 721, 30658 7621 726, 30651 7604 728, 30645 7607 728, 30638 7614 730, 30635 7616 729, 30632 7625 731, 30632 7632 733, 30632 7640 733, 30632 7652 736, 30632 7661 736, 30632 7671 740, 30634 7679 742, 30637 7689 743, 30638 7693 745, 30641 7700 746, 30645 7704 747, 30648 7709 749, 30654 7717 750, 30657 7720 750, 30664 7726 751, 30672 7732 751, 30681 7738 751, 30693 7744 751, 30706 7752 751, 30718 7758 751, 30728 7765 754, 30738 7775 754, 30745 7782 757, 30752 7793 759, 30758 7802 760, 30761 7811 760, 30764 7821 762, 30764 7833 764, 30764 7849 767, 30763 7858 770, 30754 7872 773, 30744 7881 775, 30731 7890 775, 30719 7897 774, 30707 7903 771, 30698 7907 765, 30687 7907 750, 30670 7907 711, 30657 7896 635, 30641 7881 501, 30629 7860 265</trace>
  <trace timeOffset="263033.03" brushRef="#br1" contextRef="#ctx0"> 30643 7667 532, 30643 7667 572, 30643 7667 614, 30643 7667 651, 30643 7667 675, 30643 7667 689, 30643 7667 694, 30738 7618 696, 30760 7608 696, 30786 7599 695, 30812 7586 694, 30838 7574 691, 30862 7564 687, 30886 7554 682, 30903 7547 675, 30920 7542 669, 30929 7539 663, 30933 7538 656, 30939 7536 651, 30939 7536 648, 30939 7535 645, 30939 7535 641, 30940 7535 635, 30942 7535 621, 30943 7535 586, 30943 7533 507, 30945 7533 327, 30945 7532 53</trace>
  <trace timeOffset="263234.06" brushRef="#br1" contextRef="#ctx0"> 31024 7532 169, 31024 7532 0</trace>
  <trace timeOffset="266656.25" brushRef="#br1" contextRef="#ctx0"> 28406 5755 207, 28406 5755 242, 28406 5755 279, 28406 5755 308, 28406 5755 333, 28406 5755 349, 28406 5755 365, 28406 5755 383, 28406 5755 404, 28406 5755 429, 28441 5702 455, 28442 5697 481, 28442 5692 509, 28443 5687 531, 28443 5687 552, 28443 5685 568, 28445 5680 581, 28445 5675 594, 28446 5670 603, 28448 5666 612, 28448 5666 621, 28448 5663 631, 28448 5663 640, 28448 5663 649, 28448 5661 657, 28448 5659 665, 28448 5658 670, 28442 5655 674, 28432 5653 677, 28422 5650 681, 28407 5650 685, 28386 5650 689, 28364 5650 694, 28335 5650 697, 28309 5650 698, 28280 5650 699, 28251 5653 699, 28221 5658 699, 28187 5663 699, 28150 5668 697, 28112 5675 697, 28072 5683 695, 28029 5692 693, 27987 5704 691, 27942 5714 689, 27900 5724 688, 27862 5734 689, 27830 5741 689, 27801 5749 690, 27783 5753 690, 27768 5756 691, 27758 5758 693, 27754 5760 693, 27750 5761 693, 27750 5761 694, 27748 5761 695, 27748 5761 696, 27747 5761 698, 27745 5763 699, 27744 5763 701, 27742 5763 703, 27741 5764 705, 27739 5764 709, 27738 5764 712, 27736 5766 717, 27735 5766 721, 27733 5767 726, 27732 5767 729, 27729 5768 733, 27728 5768 737, 27727 5770 741, 27725 5770 743, 27724 5770 745, 27722 5771 746, 27721 5771 746, 27719 5773 746, 27718 5773 746, 27718 5775 745, 27716 5775 745, 27716 5776 745, 27716 5784 746, 27716 5795 747, 27716 5811 749, 27721 5833 754, 27727 5857 754, 27733 5886 760, 27739 5915 762, 27745 5945 765, 27752 5975 767, 27758 6004 768, 27767 6036 771, 27774 6070 771, 27781 6102 774, 27790 6134 775, 27799 6166 778, 27806 6196 778, 27813 6224 779, 27823 6249 779, 27830 6273 779, 27836 6292 778, 27842 6306 779, 27847 6320 779, 27849 6328 779, 27852 6333 779, 27853 6342 780, 27855 6347 780, 27855 6350 781, 27856 6357 782, 27856 6357 784, 27856 6363 785, 27856 6370 787, 27856 6375 792, 27856 6382 792, 27856 6382 793, 27856 6382 793, 27856 6382 792, 27856 6382 792, 27856 6391 792, 27856 6396 792, 27856 6403 792, 27858 6409 792, 27858 6413 792, 27859 6418 790, 27861 6423 792, 27862 6428 792, 27862 6428 792, 27862 6428 793, 27862 6428 793, 27862 6428 793, 27864 6430 793, 27864 6432 793, 27864 6433 793, 27865 6435 793, 27865 6437 793, 27870 6441 794, 27872 6445 795, 27884 6448 796, 27898 6453 797, 27919 6454 797, 27944 6457 798, 27971 6457 799, 27997 6457 800, 28024 6450 801, 28050 6445 800, 28078 6440 799, 28104 6433 799, 28130 6428 799, 28153 6423 799, 28178 6418 799, 28201 6413 799, 28224 6409 799, 28247 6404 799, 28267 6399 800, 28290 6394 800, 28315 6389 801, 28339 6382 801, 28364 6377 801, 28390 6370 802, 28416 6365 802, 28439 6358 802, 28462 6353 802, 28478 6348 801, 28494 6343 801, 28506 6341 801, 28516 6338 801, 28529 6336 801, 28533 6335 801, 28539 6335 800, 28539 6335 801, 28539 6335 800, 28539 6335 801, 28545 6335 802, 28552 6335 802, 28558 6335 802, 28563 6335 801, 28563 6335 801, 28569 6333 802, 28575 6333 803, 28586 6332 804, 28598 6332 805, 28607 6330 805, 28618 6328 805, 28623 6327 805, 28633 6325 805, 28639 6324 806, 28646 6322 806, 28656 6321 806, 28662 6321 805, 28666 6320 805, 28673 6320 806, 28673 6320 805, 28673 6318 806, 28673 6318 807, 28675 6318 808, 28676 6318 810, 28678 6316 812, 28679 6316 815, 28680 6316 817, 28682 6315 820, 28683 6315 821, 28685 6313 825, 28686 6313 825, 28689 6309 825, 28692 6304 826, 28695 6301 825, 28698 6292 826, 28700 6286 826, 28702 6274 827, 28703 6256 827, 28703 6236 828, 28703 6212 828, 28703 6188 828, 28703 6163 827, 28703 6139 828, 28703 6114 828, 28703 6091 829, 28703 6067 829, 28703 6041 829, 28703 6017 829, 28703 5999 829, 28702 5979 830, 28702 5961 831, 28700 5947 831, 28698 5927 831, 28697 5908 831, 28695 5896 827, 28694 5876 829, 28692 5857 826, 28691 5845 827, 28691 5825 827, 28691 5806 828, 28691 5795 828, 28691 5776 827, 28691 5764 828, 28691 5753 827, 28691 5741 827, 28691 5734 826, 28691 5729 827, 28691 5724 826, 28691 5719 827, 28691 5712 827, 28692 5707 827, 28692 5707 828, 28692 5707 828, 28692 5707 829, 28692 5704 829, 28694 5704 829, 28694 5702 829, 28694 5700 829, 28694 5699 829, 28694 5697 832, 28694 5695 831, 28694 5695 831, 28694 5692 832, 28694 5692 829, 28694 5690 830, 28694 5688 830, 28694 5687 830, 28694 5685 831, 28694 5683 831, 28694 5682 832, 28694 5680 832, 28694 5678 832, 28694 5678 833, 28694 5675 833, 28694 5675 833, 28692 5673 833, 28692 5671 832, 28691 5670 833, 28689 5668 834, 28685 5663 832, 28682 5661 833, 28679 5658 834, 28676 5655 835, 28672 5651 838, 28666 5650 838, 28662 5646 839, 28655 5644 838, 28650 5643 837, 28646 5641 836, 28633 5638 835, 28621 5638 834, 28604 5638 833, 28581 5638 831, 28558 5638 830, 28532 5639 829, 28504 5644 828, 28474 5649 828, 28439 5651 827, 28403 5655 826, 28363 5658 826, 28322 5659 825, 28281 5663 825, 28241 5666 825, 28204 5668 825, 28166 5671 825, 28133 5675 825, 28101 5678 825, 28072 5682 825, 28046 5687 822, 28021 5692 821, 28000 5695 820, 27985 5699 819, 27969 5704 818, 27955 5707 818, 27944 5709 817, 27933 5712 816, 27924 5716 815, 27920 5717 813, 27916 5719 812, 27910 5721 813, 27910 5721 813, 27909 5721 813, 27909 5721 813, 27907 5721 812, 27901 5721 813, 27897 5724 812, 27888 5728 812, 27878 5731 812, 27870 5734 812, 27861 5738 813, 27849 5741 812, 27835 5746 812, 27824 5750 813, 27807 5755 812, 27797 5760 812, 27784 5763 812, 27774 5766 812, 27768 5767 812, 27764 5768 812, 27764 5768 812, 27762 5768 812, 27762 5768 811, 27761 5770 809, 27758 5770 809, 27757 5771 808, 27757 5773 807, 27757 5779 807, 27757 5790 807, 27757 5805 811, 27764 5823 811, 27773 5840 815, 27780 5857 814, 27789 5878 814, 27797 5898 812, 27804 5920 813, 27812 5946 815, 27819 5974 815, 27826 6002 818, 27833 6036 817, 27839 6070 818, 27845 6106 818, 27852 6143 818, 27859 6180 818, 27867 6215 817, 27874 6249 817, 27880 6278 817, 27888 6306 816, 27893 6330 817, 27897 6347 816, 27901 6362 817, 27904 6372 817, 27906 6382 817, 27909 6392 817, 27910 6396 818, 27913 6409 818, 27913 6416 819, 27913 6425 820, 27913 6438 820, 27913 6450 820, 27913 6467 821, 27910 6479 826, 27907 6495 826, 27906 6506 830, 27904 6510 830, 27904 6517 830, 27904 6517 830, 27903 6517 830, 27903 6517 830, 27903 6518 829, 27903 6520 830, 27903 6521 830, 27903 6522 830, 27903 6524 829, 27903 6526 828, 27903 6527 828, 27903 6529 827, 27903 6529 827, 27903 6532 826, 27903 6536 826, 27903 6541 826, 27909 6546 826, 27923 6551 826, 27938 6554 826, 27962 6554 827, 27988 6554 828, 28018 6553 827, 28052 6546 826, 28089 6534 826, 28133 6522 820, 28176 6509 823, 28222 6495 817, 28266 6482 816, 28310 6468 814, 28352 6457 810, 28392 6445 808, 28426 6435 807, 28457 6425 807, 28484 6418 807, 28501 6413 807, 28517 6409 807, 28529 6406 807, 28539 6403 807, 28549 6399 808, 28555 6399 808, 28563 6396 808, 28568 6396 808, 28572 6395 807, 28584 6394 807, 28589 6394 808, 28594 6392 807, 28604 6391 807, 28611 6389 807, 28615 6387 807, 28621 6387 809, 28626 6386 809, 28630 6384 810, 28634 6382 810, 28639 6382 812, 28639 6382 813, 28639 6379 817, 28639 6379 819, 28640 6379 820, 28643 6379 821, 28644 6379 821, 28646 6377 821, 28647 6375 821, 28649 6370 822, 28650 6365 822, 28653 6355 821, 28657 6341 820, 28660 6324 820, 28665 6300 820, 28672 6275 821, 28678 6246 820, 28683 6216 820, 28689 6183 820, 28695 6148 820, 28702 6113 820, 28708 6077 821, 28712 6041 820, 28717 6004 820, 28720 5972 820, 28723 5940 821, 28724 5912 823, 28724 5891 820, 28726 5871 821, 28726 5859 817, 28726 5854 817, 28726 5847 817, 28726 5847 817, 28726 5845 817, 28726 5842 817, 28726 5835 818, 28726 5830 818, 28726 5825 818, 28726 5825 818, 28726 5825 818, 28726 5825 818, 28726 5823 818, 28726 5822 818, 28726 5816 817, 28724 5810 817, 28723 5803 817, 28723 5799 816, 28723 5799 813, 28721 5797 809, 28721 5797 799, 28721 5796 781, 28721 5795 746, 28721 5793 675, 28721 5793 515, 28720 5791 206</trace>
  <trace timeOffset="269695.44" brushRef="#br1" contextRef="#ctx0"> 28252 5825 310, 28252 5825 381, 28252 5825 446, 28252 5825 504, 28252 5825 555, 28252 5825 592, 28252 5825 624, 28252 5825 645, 28252 5825 665, 28252 5825 679, 28252 5825 689, 28255 5811 697, 28252 5800 702, 28251 5791 705, 28251 5778 709, 28251 5756 710, 28251 5733 710, 28260 5699 710, 28269 5663 706, 28283 5624 706, 28299 5584 703, 28318 5542 702, 28339 5496 700, 28363 5454 699, 28389 5414 699, 28416 5375 699, 28443 5342 698, 28469 5313 699, 28494 5289 697, 28513 5271 696, 28529 5259 696, 28539 5250 694, 28546 5245 693, 28549 5242 691, 28555 5241 688, 28555 5241 688, 28555 5239 689, 28555 5239 690, 28556 5239 693, 28558 5238 696, 28559 5238 698, 28560 5236 701, 28562 5236 704, 28562 5235 709, 28563 5233 713, 28565 5231 714, 28566 5230 717, 28568 5228 718, 28569 5228 717, 28571 5225 718, 28571 5225 719, 28572 5224 720, 28572 5224 722, 28572 5223 722, 28574 5223 720, 28574 5223 719, 28574 5221 717, 28575 5221 714, 28575 5221 709, 28575 5219 699, 28575 5219 681, 28577 5219 628, 28577 5218 537, 28578 5211 378, 28581 5206 149</trace>
  <trace timeOffset="270399.47" brushRef="#br1" contextRef="#ctx0"> 28774 4746 280, 28774 4746 323, 28774 4746 370, 28774 4746 412, 28774 4746 449, 28774 4746 479, 28774 4746 505, 28774 4746 525, 28757 4657 543, 28753 4649 558, 28750 4645 573, 28749 4642 587, 28744 4638 596, 28741 4637 602, 28737 4633 606, 28734 4632 606, 28727 4632 606, 28718 4637 604, 28706 4650 602, 28692 4671 600, 28682 4696 600, 28675 4725 599, 28666 4756 598, 28660 4790 597, 28656 4824 596, 28653 4855 596, 28653 4885 596, 28653 4911 597, 28653 4930 598, 28655 4946 597, 28659 4959 597, 28666 4971 595, 28673 4986 595, 28682 4995 595, 28692 5004 597, 28700 5008 599, 28714 5015 601, 28723 5017 602, 28735 5020 606, 28753 5020 608, 28766 5020 610, 28783 5020 613, 28798 5015 615, 28808 5010 616, 28820 5003 619, 28831 4991 622, 28838 4979 625, 28845 4969 632, 28850 4954 634, 28854 4935 638, 28855 4916 642, 28857 4889 646, 28857 4863 653, 28857 4838 661, 28857 4814 669, 28850 4790 676, 28844 4767 682, 28835 4745 687, 28826 4725 691, 28815 4705 696, 28808 4691 701, 28800 4681 705, 28796 4674 709, 28792 4671 713, 28785 4664 715, 28780 4662 715, 28776 4659 713, 28773 4659 708, 28773 4659 702, 28772 4657 693, 28772 4657 676, 28767 4657 647, 28763 4657 599, 28757 4657 520, 28756 4666 412, 28756 4671 222</trace>
  <trace timeOffset="270688.47" brushRef="#br1" contextRef="#ctx0"> 29151 4816 568, 29151 4816 611, 29151 4816 649, 29151 4816 676, 29151 4816 691, 29151 4816 699, 29151 4816 701, 29151 4816 701, 29151 4816 702, 29151 4816 701, 29242 4790 700, 29263 4783 702, 29288 4780 703, 29311 4773 702, 29328 4770 702, 29347 4768 699, 29359 4768 697, 29365 4768 695, 29371 4768 694, 29371 4768 693, 29371 4768 693, 29371 4768 690, 29373 4768 689, 29374 4768 687, 29376 4768 684, 29377 4768 676, 29379 4768 653, 29380 4768 594, 29382 4768 489, 29383 4768 292, 29385 4768 22</trace>
  <trace timeOffset="271199.5" brushRef="#br1" contextRef="#ctx0"> 29516 4679 498, 29516 4679 539, 29516 4679 583, 29516 4679 619, 29516 4679 644, 29516 4679 660, 29516 4679 673, 29574 4600 683, 29593 4593 689, 29610 4588 693, 29633 4585 693, 29658 4585 693, 29684 4585 690, 29710 4585 688, 29733 4588 685, 29756 4596 679, 29773 4604 673, 29785 4613 667, 29793 4625 663, 29798 4642 660, 29798 4659 658, 29798 4686 660, 29790 4710 660, 29778 4732 663, 29761 4756 665, 29745 4780 668, 29724 4799 672, 29707 4819 675, 29690 4836 678, 29675 4850 680, 29664 4862 682, 29656 4870 684, 29655 4872 686, 29655 4872 687, 29655 4872 688, 29655 4872 688, 29655 4872 689, 29655 4873 691, 29655 4873 694, 29653 4875 698, 29653 4875 702, 29653 4877 708, 29653 4877 712, 29653 4878 716, 29653 4878 719, 29653 4880 722, 29655 4881 726, 29659 4882 728, 29671 4884 731, 29687 4884 734, 29705 4884 736, 29729 4878 738, 29755 4867 740, 29782 4855 740, 29811 4841 741, 29842 4828 741, 29870 4817 742, 29898 4807 742, 29919 4800 740, 29936 4796 739, 29947 4792 736, 29951 4792 733, 29957 4792 731, 29957 4792 730, 29957 4792 729, 29957 4792 729, 29959 4792 728, 29959 4792 728, 29959 4792 727, 29959 4792 723, 29959 4792 716, 29959 4792 700, 29959 4792 666, 29959 4792 602, 29959 4792 497, 29957 4792 335, 29956 4792 67</trace>
  <trace timeOffset="271579.53" brushRef="#br1" contextRef="#ctx0"> 29956 4581 336, 29956 4581 365, 29956 4581 397, 29956 4581 431, 29956 4581 465, 29956 4581 498, 29956 4581 525, 29956 4581 546, 29956 4581 561, 29956 4581 572, 29956 4581 581, 29972 4613 592, 29972 4613 602, 29972 4613 615, 29972 4613 625, 29973 4618 637, 29975 4623 647, 29980 4630 655, 29985 4637 661, 29992 4642 666, 30004 4649 669, 30019 4654 669, 30038 4659 669, 30057 4666 667, 30076 4671 664, 30093 4679 660, 30112 4688 658, 30129 4698 655, 30144 4706 654, 30155 4714 654, 30167 4723 654, 30173 4731 653, 30177 4738 654, 30183 4746 656, 30184 4749 658, 30184 4758 663, 30184 4766 666, 30177 4775 670, 30165 4790 674, 30151 4799 676, 30135 4809 678, 30116 4816 679, 30099 4821 678, 30083 4826 676, 30066 4829 670, 30054 4831 650, 30047 4831 601, 30033 4831 509, 30025 4831 341, 30013 4824 70</trace>
  <trace timeOffset="271868.56" brushRef="#br1" contextRef="#ctx0"> 30051 4552 545, 30051 4552 588, 30051 4552 622, 30051 4552 646, 30051 4552 658, 30051 4552 666, 30051 4552 665, 30051 4552 665, 30051 4552 660, 30132 4488 656, 30147 4482 650, 30157 4480 638, 30164 4478 617, 30170 4478 581, 30170 4478 518, 30174 4478 413, 30180 4478 222</trace>
  <trace timeOffset="272191.56" brushRef="#br1" contextRef="#ctx0"> 30379 4442 396, 30379 4442 432, 30379 4442 470, 30379 4442 503, 30379 4442 526, 30379 4442 539, 30379 4442 551, 30379 4442 561, 30379 4442 571, 30379 4442 581, 30364 4454 594, 30359 4471 607, 30356 4489 618, 30353 4507 631, 30352 4524 639, 30350 4536 645, 30350 4550 649, 30350 4564 652, 30350 4576 654, 30350 4593 654, 30353 4601 653, 30361 4613 651, 30373 4623 648, 30387 4628 647, 30402 4633 646, 30420 4635 646, 30440 4635 647, 30459 4635 647, 30481 4635 647, 30501 4635 647, 30520 4635 648, 30533 4635 651, 30550 4635 650, 30563 4635 653, 30572 4642 655, 30580 4646 657, 30586 4654 661, 30592 4661 667, 30593 4666 672, 30595 4676 678, 30595 4686 685, 30590 4703 689, 30579 4720 695, 30569 4734 696, 30556 4745 699, 30541 4753 701, 30530 4761 702, 30515 4767 702, 30501 4772 701, 30489 4775 696, 30472 4780 685, 30461 4780 660, 30455 4780 611, 30440 4780 517, 30433 4780 352, 30420 4780 80</trace>
  <trace timeOffset="272437.6" brushRef="#br1" contextRef="#ctx0"> 30410 4497 537, 30410 4497 580, 30410 4497 617, 30410 4497 646, 30410 4497 668, 30410 4497 685, 30410 4497 697, 30410 4497 708, 30502 4422 716, 30524 4417 721, 30538 4412 726, 30556 4409 727, 30567 4407 730, 30579 4407 732, 30593 4407 731, 30599 4407 731, 30609 4407 726, 30616 4407 720, 30625 4407 712, 30634 4410 698, 30637 4412 674, 30641 4414 628, 30641 4414 546, 30643 4420 412, 30647 4424 187</trace>
  <trace timeOffset="272975.62" brushRef="#br1" contextRef="#ctx0"> 29405 5191 376, 29405 5191 433, 29405 5191 492, 29405 5191 545, 29405 5191 581, 29405 5191 609, 29405 5191 628, 29405 5191 645, 29405 5191 658, 29405 5191 670, 29405 5191 679, 29380 5184 688, 29379 5182 695, 29379 5182 700, 29377 5182 704, 29377 5182 705, 29377 5182 711, 29377 5182 717, 29380 5182 727, 29398 5179 739, 29427 5179 751, 29468 5174 760, 29516 5167 764, 29576 5155 768, 29641 5141 767, 29716 5126 767, 29793 5110 769, 29875 5093 770, 29957 5078 771, 30039 5064 773, 30119 5051 773, 30199 5041 772, 30274 5032 772, 30347 5024 771, 30415 5017 769, 30482 5013 766, 30544 5010 766, 30604 5007 767, 30660 5003 767, 30715 5000 769, 30763 4993 769, 30809 4988 768, 30848 4983 768, 30883 4976 767, 30906 4974 768, 30926 4971 769, 30937 4969 771, 30942 4967 773, 30949 4967 776, 30949 4967 779, 30949 4966 784, 30949 4966 790, 30950 4966 792, 30952 4966 794, 30952 4966 794, 30952 4966 792, 30953 4966 789, 30953 4966 784, 30953 4966 779, 30953 4966 770, 30953 4966 752, 30953 4964 719, 30953 4964 648, 30953 4964 522, 30949 4959 282, 30942 4957 0</trace>
  <trace timeOffset="273189.62" brushRef="#br1" contextRef="#ctx0"> 31393 4877 733, 31393 4877 741, 31393 4877 752, 31393 4877 763, 31393 4877 772, 31393 4877 776, 31393 4877 774, 31393 4877 768, 31393 4877 756, 31393 4877 731, 31393 4877 664, 31417 4867 515, 31423 4866 212</trace>
  <trace timeOffset="277095.84" brushRef="#br1" contextRef="#ctx0"> 27230 9176 302, 27230 9176 363, 27230 9176 417, 27230 9176 469, 27230 9176 514, 27230 9176 554, 27230 9176 586, 27230 9176 613, 27230 9176 637, 27230 9176 657, 27230 9176 676, 27222 9129 691, 27220 9128 704, 27220 9126 714, 27219 9125 720, 27219 9124 722, 27219 9122 721, 27219 9122 720, 27219 9122 718, 27219 9122 715, 27219 9136 719, 27223 9157 719, 27232 9189 723, 27242 9222 724, 27255 9257 723, 27268 9293 723, 27282 9328 722, 27296 9361 723, 27308 9394 722, 27317 9426 724, 27325 9455 723, 27330 9482 724, 27336 9507 723, 27339 9532 722, 27340 9559 720, 27340 9581 718, 27340 9600 716, 27340 9617 712, 27340 9627 699, 27340 9634 675, 27339 9639 623, 27339 9639 532, 27337 9639 353, 27337 9639 78</trace>
  <trace timeOffset="277531.88" brushRef="#br1" contextRef="#ctx0"> 27025 9119 407, 27025 9119 475, 27025 9119 547, 27025 9119 613, 27025 9119 660, 27025 9119 694, 27025 9119 716, 27025 9119 729, 27018 9026 739, 27030 9014 745, 27044 9004 752, 27060 8995 756, 27080 8990 759, 27105 8987 762, 27134 8985 763, 27165 8985 763, 27200 8987 763, 27238 8995 763, 27279 9007 763, 27322 9024 764, 27365 9046 764, 27408 9069 762, 27449 9094 760, 27488 9122 759, 27522 9151 761, 27551 9182 761, 27575 9215 763, 27595 9247 762, 27612 9278 760, 27622 9308 760, 27630 9338 759, 27633 9365 760, 27633 9394 760, 27633 9419 760, 27628 9445 760, 27618 9469 762, 27605 9495 763, 27589 9518 764, 27569 9540 765, 27547 9561 765, 27525 9581 767, 27502 9597 769, 27479 9610 771, 27459 9622 774, 27439 9630 776, 27423 9636 776, 27408 9642 777, 27394 9647 777, 27385 9651 777, 27372 9657 778, 27359 9665 777, 27352 9669 776, 27340 9679 774, 27333 9685 772, 27326 9691 769, 27320 9699 764, 27317 9701 751, 27316 9704 720, 27316 9704 641, 27316 9704 492, 27320 9697 196</trace>
  <trace timeOffset="277777.88" brushRef="#br1" contextRef="#ctx0"> 27709 9286 504, 27709 9286 517, 27709 9286 540, 27709 9286 570, 27709 9286 596, 27709 9286 617, 27709 9286 632, 27709 9286 643, 27794 9377 652, 27803 9399 663, 27809 9421 670, 27813 9443 675, 27816 9457 677, 27818 9475 677, 27818 9493 678, 27818 9506 678, 27818 9522 677, 27818 9532 676, 27818 9537 672, 27818 9544 661, 27818 9544 622, 27816 9544 528, 27813 9540 336, 27810 9527 56</trace>
  <trace timeOffset="278018.9" brushRef="#br1" contextRef="#ctx0"> 27563 9065 353, 27563 9065 357, 27563 9065 360, 27563 9065 364, 27563 9065 364, 27563 9065 356, 27641 9099 330, 27658 9113 249, 27677 9131 68</trace>
  <trace timeOffset="278373.94" brushRef="#br1" contextRef="#ctx0"> 27830 9296 313, 27830 9296 342, 27830 9296 378, 27830 9296 416, 27871 9377 452, 27881 9397 480, 27893 9418 505, 27904 9436 528, 27916 9453 553, 27924 9463 578, 27929 9471 601, 27932 9474 620, 27933 9477 637, 27936 9480 654, 27939 9483 674, 27942 9486 696, 27942 9486 719, 27942 9486 739, 27942 9486 755, 27942 9486 767, 27944 9480 776, 27944 9467 784, 27944 9455 790, 27944 9440 794, 27944 9428 796, 27944 9414 798, 27947 9404 799, 27952 9394 799, 27956 9385 798, 27962 9378 795, 27972 9368 792, 27981 9363 790, 27994 9356 784, 28008 9348 781, 28018 9345 778, 28036 9338 776, 28050 9331 775, 28063 9325 774, 28079 9319 774, 28091 9313 775, 28101 9308 776, 28108 9304 778, 28117 9298 779, 28120 9295 780, 28124 9293 780, 28130 9293 779, 28138 9293 778, 28152 9293 777, 28169 9303 776, 28183 9316 776, 28196 9334 776, 28206 9356 775, 28215 9377 775, 28225 9399 774, 28232 9418 773, 28237 9433 772, 28241 9443 769, 28244 9450 764, 28247 9455 753, 28248 9457 735, 28251 9462 704, 28251 9462 653, 28251 9462 578, 28251 9451 473, 28247 9440 336, 28238 9424 142</trace>
  <trace timeOffset="278600.94" brushRef="#br1" contextRef="#ctx0"> 28102 9176 336, 28102 9176 379, 28102 9176 404, 28102 9176 405, 28102 9176 392, 28102 9176 360, 28102 9176 287, 28102 9176 123</trace>
  <trace timeOffset="279275.97" brushRef="#br1" contextRef="#ctx0"> 28484 9132 451, 28484 9132 487, 28484 9132 523, 28484 9132 553, 28484 9132 571, 28484 9132 579, 28484 9132 587, 28484 9132 588, 28484 9132 591, 28404 9213 591, 28396 9240 591, 28390 9266 592, 28386 9284 595, 28384 9303 596, 28384 9315 596, 28384 9326 598, 28384 9338 598, 28384 9342 599, 28384 9348 603, 28386 9350 608, 28389 9353 614, 28392 9353 621, 28396 9357 629, 28401 9357 640, 28406 9357 650, 28412 9356 660, 28419 9351 670, 28423 9343 679, 28426 9336 685, 28429 9324 691, 28430 9307 696, 28430 9288 699, 28430 9261 702, 28430 9232 708, 28430 9199 710, 28423 9164 716, 28418 9124 720, 28410 9078 726, 28401 9027 731, 28392 8975 736, 28381 8922 743, 28372 8874 747, 28363 8832 753, 28357 8806 756, 28354 8791 759, 28352 8785 760, 28352 8785 759, 28352 8783 755, 28352 8783 750, 28352 8783 745, 28352 8785 739, 28352 8801 737, 28352 8828 735, 28352 8862 735, 28355 8899 735, 28361 8937 736, 28370 8976 736, 28378 9012 736, 28387 9048 735, 28396 9082 736, 28406 9114 739, 28415 9143 739, 28422 9172 743, 28432 9198 743, 28439 9220 742, 28446 9242 743, 28454 9261 743, 28461 9276 743, 28468 9289 742, 28477 9299 741, 28483 9306 740, 28495 9315 740, 28503 9319 740, 28513 9321 739, 28529 9321 738, 28545 9321 737, 28566 9316 735, 28586 9307 734, 28606 9295 735, 28623 9281 734, 28639 9264 734, 28653 9244 735, 28663 9227 735, 28672 9206 738, 28676 9190 737, 28676 9172 742, 28676 9154 743, 28676 9136 747, 28672 9117 750, 28665 9104 753, 28660 9097 756, 28657 9093 757, 28656 9090 757, 28656 9090 756, 28650 9090 753, 28643 9090 750, 28631 9099 749, 28618 9113 748, 28611 9129 750, 28604 9147 749, 28600 9163 752, 28598 9179 752, 28598 9196 753, 28598 9213 752, 28600 9232 751, 28607 9249 751, 28618 9264 750, 28630 9276 750, 28646 9289 753, 28662 9298 754, 28680 9307 754, 28700 9315 753, 28720 9322 748, 28735 9326 743, 28751 9333 734, 28764 9338 711, 28770 9339 648, 28780 9343 528, 28786 9345 279, 28798 9348 0</trace>
  <trace timeOffset="279908.0" brushRef="#br1" contextRef="#ctx0"> 29403 9257 480, 29403 9257 562, 29403 9257 633, 29403 9257 685, 29403 9257 724, 29403 9257 745, 29333 9158 763, 29312 9129 775, 29291 9097 787, 29268 9061 798, 29245 9019 805, 29226 8976 811, 29207 8932 814, 29192 8890 817, 29182 8852 817, 29179 8821 818, 29179 8796 818, 29179 8776 817, 29191 8761 816, 29202 8749 814, 29218 8741 811, 29230 8736 808, 29246 8734 804, 29265 8734 800, 29283 8736 795, 29304 8747 790, 29321 8759 785, 29334 8776 779, 29344 8796 774, 29348 8820 768, 29350 8847 763, 29350 8876 759, 29345 8910 757, 29334 8942 755, 29321 8975 753, 29304 9005 751, 29288 9034 752, 29271 9061 751, 29257 9087 754, 29245 9111 755, 29236 9134 756, 29230 9151 761, 29227 9169 760, 29227 9186 764, 29227 9203 764, 29227 9220 764, 29231 9235 766, 29242 9247 767, 29256 9256 769, 29273 9266 771, 29294 9272 774, 29317 9276 773, 29341 9276 775, 29365 9276 775, 29391 9276 775, 29416 9271 776, 29444 9264 776, 29470 9261 775, 29496 9257 775, 29513 9256 775, 29532 9254 775, 29544 9254 776, 29550 9254 776, 29562 9254 776, 29567 9254 775, 29571 9254 773, 29577 9254 773, 29577 9254 774, 29577 9254 775, 29577 9254 775, 29579 9254 775, 29580 9254 772, 29580 9254 764, 29580 9254 745, 29580 9254 708, 29579 9254 633, 29568 9254 513, 29552 9256 287, 29531 9261 11</trace>
  <trace timeOffset="280412.03" brushRef="#br1" contextRef="#ctx0"> 28305 10000 562, 28305 10000 586, 28305 10000 617, 28247 9922 656, 28221 9895 694, 28195 9868 719, 28166 9841 741, 28135 9815 752, 28102 9791 762, 28070 9769 771, 28037 9753 776, 28004 9743 780, 27971 9736 783, 27939 9736 784, 27910 9740 785, 27885 9752 785, 27861 9769 785, 27839 9791 789, 27819 9817 787, 27804 9849 790, 27790 9881 790, 27781 9915 789, 27776 9951 789, 27774 9988 787, 27774 10026 789, 27778 10062 790, 27789 10099 792, 27803 10132 792, 27818 10166 792, 27836 10197 790, 27855 10228 792, 27874 10256 794, 27894 10285 794, 27913 10310 795, 27932 10334 795, 27952 10357 793, 27969 10376 794, 27988 10395 794, 28004 10410 793, 28018 10423 795, 28033 10435 796, 28044 10444 797, 28058 10449 798, 28072 10456 799, 28081 10459 799, 28091 10461 800, 28101 10461 801, 28107 10461 801, 28112 10461 801, 28123 10461 800, 28128 10461 799, 28135 10459 795, 28143 10454 790, 28149 10447 780, 28158 10435 762, 28163 10427 733, 28169 10411 681, 28175 10398 594, 28178 10389 462, 28186 10375 242</trace>
  <trace timeOffset="280760.06" brushRef="#br1" contextRef="#ctx0"> 28461 10149 491, 28461 10149 518, 28461 10149 550, 28461 10149 583, 28378 10171 611, 28364 10181 631, 28352 10193 645, 28345 10204 655, 28339 10216 664, 28338 10224 672, 28338 10236 679, 28338 10253 685, 28338 10270 693, 28341 10289 697, 28348 10306 700, 28358 10321 702, 28370 10333 703, 28381 10345 702, 28390 10353 701, 28403 10358 700, 28412 10363 699, 28423 10363 700, 28442 10363 700, 28461 10363 702, 28481 10358 704, 28500 10348 708, 28514 10336 710, 28527 10321 713, 28536 10304 717, 28542 10292 722, 28546 10277 727, 28548 10258 734, 28548 10240 740, 28546 10216 746, 28539 10196 750, 28532 10181 752, 28521 10171 752, 28514 10164 750, 28510 10161 747, 28500 10160 740, 28495 10160 731, 28486 10160 713, 28472 10166 681, 28466 10172 606, 28455 10181 467, 28451 10187 181</trace>
  <trace timeOffset="281193.1" brushRef="#br1" contextRef="#ctx0"> 28627 10069 288, 28627 10069 317, 28627 10069 358, 28627 10069 400, 28627 10069 441, 28627 10069 478, 28627 10069 512, 28627 10069 544, 28627 10069 579, 28627 10069 613, 28627 10069 645, 28672 10147 674, 28673 10151 698, 28675 10155 719, 28675 10155 736, 28675 10155 750, 28675 10160 760, 28676 10166 768, 28678 10175 774, 28679 10186 778, 28680 10193 781, 28682 10202 783, 28683 10207 784, 28686 10214 784, 28688 10219 786, 28689 10222 790, 28691 10226 793, 28691 10226 797, 28691 10226 803, 28691 10226 811, 28692 10226 821, 28692 10228 834, 28694 10228 845, 28695 10226 855, 28697 10216 863, 28698 10197 868, 28700 10175 872, 28700 10152 874, 28702 10135 875, 28702 10118 876, 28703 10099 875, 28706 10086 874, 28709 10072 871, 28714 10062 867, 28715 10057 862, 28724 10055 855, 28737 10055 848, 28754 10057 841, 28777 10067 833, 28800 10084 825, 28822 10103 816, 28845 10125 804, 28869 10147 792, 28890 10171 772, 28909 10190 747, 28929 10207 704, 28942 10217 634, 28951 10224 515, 28955 10228 316, 28955 10228 42</trace>
  <trace timeOffset="281852.12" brushRef="#br1" contextRef="#ctx0"> 29213 9951 574, 29213 9951 616, 29213 9951 656, 29213 9951 689, 29213 9951 708, 29213 9951 716, 29213 9951 718, 29122 9951 718, 29110 9961 717, 29100 9975 718, 29090 9990 717, 29084 10002 717, 29080 10015 717, 29077 10026 717, 29074 10037 716, 29072 10049 717, 29071 10055 716, 29071 10065 716, 29071 10072 715, 29071 10077 714, 29071 10089 713, 29071 10093 711, 29074 10099 710, 29078 10106 709, 29087 10110 706, 29097 10113 705, 29107 10113 705, 29125 10113 705, 29140 10113 705, 29160 10113 704, 29177 10106 705, 29189 10099 706, 29200 10091 710, 29210 10081 715, 29218 10072 720, 29227 10060 726, 29234 10047 732, 29239 10037 737, 29245 10022 742, 29250 10007 747, 29253 9996 753, 29259 9980 757, 29262 9970 762, 29263 9965 764, 29268 9956 767, 29269 9951 768, 29271 9948 768, 29273 9944 767, 29273 9944 765, 29279 9944 764, 29286 9953 763, 29297 9970 765, 29308 9997 764, 29317 10031 766, 29321 10067 766, 29322 10110 767, 29322 10155 768, 29322 10202 770, 29322 10248 772, 29322 10294 775, 29322 10336 777, 29321 10376 780, 29320 10418 786, 29318 10457 789, 29317 10497 796, 29317 10535 800, 29317 10569 803, 29317 10602 808, 29317 10633 811, 29317 10655 815, 29317 10674 819, 29317 10686 822, 29317 10692 825, 29317 10699 827, 29317 10699 829, 29317 10699 833, 29317 10699 838, 29318 10699 845, 29322 10699 852, 29328 10694 858, 29336 10680 864, 29344 10660 868, 29350 10633 871, 29354 10602 872, 29357 10568 869, 29362 10532 870, 29365 10495 866, 29368 10460 866, 29371 10427 866, 29374 10395 864, 29377 10368 863, 29379 10349 859, 29382 10331 854, 29385 10314 845, 29386 10301 830, 29389 10281 807, 29391 10268 775, 29392 10256 734, 29393 10243 677, 29393 10236 594, 29393 10224 470, 29393 10216 261, 29393 10201 0</trace>
  <trace timeOffset="282812.2" brushRef="#br1" contextRef="#ctx0"> 29515 9829 403, 29515 9829 463, 29515 9829 529, 29515 9829 583, 29515 9829 621, 29515 9829 648, 29515 9912 669, 29515 9924 686, 29515 9934 700, 29515 9944 713, 29518 9956 721, 29525 9968 730, 29529 9976 735, 29535 9990 739, 29539 9997 743, 29545 10005 743, 29552 10014 744, 29557 10020 744, 29562 10028 745, 29565 10031 746, 29571 10035 746, 29574 10038 748, 29577 10040 750, 29581 10043 752, 29581 10043 755, 29587 10043 759, 29597 10042 762, 29610 10032 768, 29626 10019 773, 29638 10002 777, 29648 9982 783, 29655 9963 786, 29661 9939 794, 29664 9917 801, 29667 9900 808, 29668 9882 816, 29668 9868 818, 29668 9861 823, 29670 9855 823, 29670 9855 825, 29670 9855 825, 29670 9855 825, 29670 9855 821, 29671 9853 819, 29671 9853 819, 29671 9853 816, 29671 9853 818, 29671 9861 816, 29671 9875 815, 29671 9886 813, 29671 9898 812, 29671 9910 811, 29674 9919 810, 29678 9927 809, 29679 9931 810, 29687 9936 810, 29691 9939 811, 29696 9939 812, 29708 9939 812, 29720 9939 813, 29732 9939 812, 29749 9936 812, 29762 9931 812, 29771 9924 812, 29784 9917 812, 29795 9907 812, 29805 9897 812, 29819 9883 810, 29830 9868 809, 29842 9851 809, 29852 9833 805, 29863 9814 807, 29870 9793 803, 29878 9772 802, 29882 9755 801, 29886 9736 800, 29886 9716 801, 29886 9704 802, 29886 9686 802, 29886 9676 802, 29886 9671 802, 29886 9667 802, 29886 9667 802, 29886 9665 802, 29886 9665 803, 29886 9665 801, 29881 9665 800, 29873 9669 800, 29865 9683 799, 29856 9701 799, 29849 9715 799, 29846 9733 798, 29846 9752 798, 29846 9769 798, 29846 9789 802, 29846 9806 802, 29850 9820 805, 29856 9829 803, 29862 9843 803, 29866 9850 803, 29867 9853 803, 29870 9858 804, 29873 9859 805, 29878 9861 806, 29881 9862 808, 29886 9865 809, 29891 9865 810, 29898 9864 811, 29908 9855 808, 29922 9843 809, 29933 9829 805, 29943 9814 806, 29953 9797 805, 29962 9779 806, 29970 9760 806, 29979 9743 805, 29986 9726 805, 29992 9711 805, 29998 9699 805, 30001 9692 805, 30002 9688 805, 30005 9685 804, 30008 9681 804, 30010 9677 804, 30012 9674 804, 30015 9671 805, 30015 9671 806, 30015 9671 806, 30015 9669 805, 30016 9669 805, 30018 9669 805, 30019 9669 805, 30027 9669 803, 30033 9669 803, 30045 9669 800, 30060 9669 798, 30071 9676 797, 30083 9682 795, 30090 9692 795, 30099 9704 795, 30102 9714 795, 30106 9726 796, 30109 9738 797, 30110 9747 798, 30113 9757 799, 30113 9762 800, 30115 9769 802, 30115 9769 803, 30115 9769 805, 30115 9769 806, 30116 9769 806, 30116 9769 807, 30121 9769 805, 30129 9769 801, 30136 9762 793, 30147 9753 775, 30152 9745 746, 30155 9740 701, 30164 9735 625, 30168 9733 520, 30171 9731 383, 30178 9731 215, 30183 9731 48</trace>
  <trace timeOffset="283036.2" brushRef="#br1" contextRef="#ctx0"> 30303 9701 323, 30303 9701 400, 30303 9701 463, 30303 9701 516, 30303 9701 555, 30303 9701 582, 30303 9701 600, 30303 9701 612, 30303 9701 618, 30303 9701 620, 30319 9696 619, 30320 9696 615, 30321 9696 603, 30321 9696 565, 30321 9699 467, 30321 9704 231</trace>
  <trace timeOffset="283452.22" brushRef="#br1" contextRef="#ctx0"> 28462 10560 594, 28462 10560 602, 28462 10560 621, 28462 10560 643, 28462 10560 665, 28462 10560 680, 28462 10560 690, 28462 10560 700, 28462 10560 712, 28462 10560 726, 28462 10560 739, 28571 10582 751, 28612 10582 759, 28657 10582 766, 28709 10582 771, 28769 10575 777, 28835 10567 784, 28911 10554 790, 28993 10544 794, 29083 10532 796, 29175 10518 796, 29272 10505 802, 29370 10493 807, 29465 10478 817, 29557 10466 825, 29645 10452 831, 29729 10439 838, 29810 10422 845, 29889 10405 853, 29963 10387 858, 30031 10369 861, 30092 10353 863, 30144 10339 863, 30186 10326 862, 30222 10316 860, 30242 10310 858, 30256 10307 855, 30262 10306 852, 30267 10306 848, 30272 10306 842, 30277 10306 835, 30284 10306 825, 30284 10306 809, 30284 10306 789, 30284 10306 760, 30284 10306 717, 30284 10306 636, 30277 10306 495, 30261 10306 205</trace>
  <trace timeOffset="291649.7" brushRef="#br1" contextRef="#ctx0"> 27994 8848 149, 27994 8848 157, 27994 8848 168, 27994 8848 184, 27994 8848 201, 27994 8848 220, 27994 8848 239, 27994 8848 253, 27994 8848 267, 27978 8935 282, 27981 8950 298, 27984 8960 313, 27990 8973 327, 27994 8982 338, 27995 8985 348, 28000 8992 357, 28004 8994 365, 28007 8997 373, 28010 9000 380, 28010 9000 387, 28010 9000 396, 28014 9000 406, 28018 9000 419, 28026 8999 434, 28032 8994 450, 28037 8987 467, 28040 8978 484, 28040 8967 502, 28040 8950 517, 28040 8935 530, 28038 8920 542, 28033 8906 552, 28027 8893 562, 28021 8884 571, 28017 8876 578, 28011 8869 583, 28008 8867 587, 28005 8864 587, 28001 8862 583, 28001 8862 577, 27997 8862 567, 27990 8865 554, 27982 8872 537, 27975 8882 512, 27969 8891 465, 27968 8898 378, 27968 8903 165</trace>
  <trace timeOffset="326195.66" brushRef="#br1" contextRef="#ctx0"> 5830 6607 342, 5830 6607 378, 5830 6607 423, 5830 6607 470, 5830 6607 510, 5830 6607 540, 5830 6607 561, 5830 6607 575, 5830 6607 586, 5830 6607 596, 5820 6592 608, 5820 6592 620, 5820 6590 634, 5820 6590 645, 5820 6590 656, 5820 6590 667, 5820 6590 674, 5820 6590 681, 5827 6590 687, 5838 6590 691, 5849 6590 696, 5865 6590 699, 5881 6595 702, 5897 6599 708, 5918 6604 712, 5939 6609 717, 5959 6614 723, 5981 6617 730, 6004 6619 735, 6028 6619 741, 6052 6619 745, 6078 6619 749, 6104 6619 752, 6131 6619 756, 6158 6619 759, 6186 6617 763, 6213 6617 766, 6241 6616 769, 6267 6616 771, 6295 6616 773, 6323 6616 774, 6352 6616 775, 6380 6616 777, 6409 6619 778, 6438 6624 779, 6468 6626 781, 6500 6631 782, 6532 6632 784, 6565 6634 787, 6600 6634 790, 6637 6634 793, 6673 6634 794, 6711 6634 795, 6750 6631 797, 6789 6627 798, 6826 6624 800, 6863 6621 801, 6899 6620 802, 6934 6620 803, 6969 6620 805, 7004 6620 806, 7039 6620 807, 7072 6620 808, 7105 6620 809, 7140 6624 810, 7175 6624 812, 7212 6627 815, 7250 6629 818, 7289 6629 820, 7330 6629 822, 7373 6629 823, 7416 6629 825, 7464 6627 827, 7510 6626 828, 7559 6624 829, 7607 6621 830, 7655 6621 830, 7701 6621 831, 7746 6621 832, 7792 6621 833, 7836 6621 834, 7880 6624 835, 7924 6627 836, 7967 6629 838, 8013 6629 839, 8062 6629 840, 8112 6629 842, 8165 6629 843, 8223 6629 844, 8284 6627 847, 8346 6624 849, 8410 6619 851, 8473 6612 853, 8538 6607 855, 8603 6604 858, 8668 6600 858, 8733 6599 861, 8797 6597 863, 8861 6597 864, 8923 6597 866, 8986 6597 867, 9049 6602 867, 9111 6607 867, 9171 6612 868, 9232 6617 869, 9291 6621 870, 9352 6624 871, 9413 6627 872, 9475 6632 874, 9542 6634 874, 9609 6636 875, 9679 6639 875, 9747 6641 873, 9816 6643 874, 9885 6646 875, 9952 6647 876, 10017 6649 878, 10081 6652 879, 10145 6654 880, 10207 6658 881, 10269 6662 882, 10330 6667 884, 10390 6673 884, 10450 6679 884, 10507 6685 884, 10567 6689 885, 10626 6696 886, 10685 6699 886, 10747 6702 888, 10812 6702 889, 10878 6702 891, 10945 6702 891, 11012 6702 893, 11078 6702 893, 11145 6702 894, 11209 6702 896, 11272 6700 894, 11336 6700 894, 11398 6700 896, 11461 6700 895, 11525 6700 895, 11589 6700 896, 11652 6705 892, 11714 6708 893, 11778 6713 893, 11840 6716 893, 11903 6720 895, 11965 6723 895, 12028 6725 895, 12092 6725 896, 12156 6728 896, 12220 6728 897, 12285 6728 897, 12351 6728 898, 12413 6728 898, 12475 6728 898, 12537 6730 896, 12596 6732 896, 12657 6733 896, 12718 6737 895, 12779 6740 895, 12841 6745 895, 12904 6749 897, 12970 6752 897, 13035 6754 898, 13101 6757 897, 13166 6757 896, 13231 6759 896, 13298 6759 896, 13364 6759 896, 13433 6759 896, 13503 6759 896, 13572 6757 895, 13643 6754 895, 13715 6752 895, 13783 6750 895, 13852 6749 896, 13919 6749 895, 13983 6749 896, 14045 6749 896, 14104 6749 896, 14162 6749 895, 14219 6749 895, 14275 6749 895, 14331 6749 896, 14386 6749 896, 14441 6745 896, 14492 6742 896, 14544 6740 896, 14594 6735 896, 14642 6732 896, 14690 6728 896, 14735 6725 897, 14781 6723 896, 14826 6721 897, 14871 6720 896, 14916 6718 897, 14960 6718 897, 15004 6718 899, 15048 6718 899, 15092 6718 899, 15136 6718 899, 15180 6718 896, 15225 6720 896, 15270 6721 897, 15313 6721 896, 15359 6721 897, 15403 6723 897, 15447 6723 897, 15491 6723 897, 15534 6723 897, 15578 6723 897, 15621 6723 897, 15661 6723 897, 15702 6723 896, 15742 6723 896, 15780 6723 896, 15816 6723 896, 15852 6723 894, 15887 6723 894, 15923 6723 895, 15958 6721 895, 15991 6720 899, 16026 6718 899, 16061 6716 899, 16095 6715 899, 16133 6713 899, 16172 6713 899, 16212 6713 902, 16257 6713 902, 16300 6711 902, 16346 6709 902, 16393 6706 898, 16439 6705 898, 16486 6700 899, 16533 6696 899, 16580 6693 901, 16626 6689 901, 16671 6686 899, 16714 6685 899, 16754 6684 899, 16795 6682 900, 16837 6682 902, 16876 6682 902, 16917 6681 903, 16958 6681 902, 16999 6679 902, 17039 6678 903, 17081 6676 904, 17122 6673 904, 17161 6671 904, 17203 6670 904, 17242 6670 902, 17279 6668 902, 17317 6668 902, 17354 6668 903, 17391 6668 904, 17424 6668 904, 17457 6668 904, 17490 6668 904, 17521 6668 904, 17553 6671 905, 17583 6674 905, 17613 6676 906, 17644 6679 906, 17674 6682 905, 17706 6684 905, 17738 6686 904, 17770 6688 907, 17803 6689 907, 17839 6689 907, 17873 6689 907, 17910 6689 903, 17944 6689 903, 17981 6689 903, 18015 6689 904, 18050 6689 905, 18083 6689 905, 18116 6689 906, 18148 6688 905, 18178 6688 905, 18207 6686 905, 18233 6686 906, 18252 6686 906, 18271 6686 906, 18283 6686 907, 18296 6686 906, 18307 6686 907, 18312 6686 906, 18318 6686 907, 18318 6686 907, 18318 6686 907, 18318 6686 907, 18319 6686 907, 18321 6686 907, 18323 6686 905, 18324 6686 902, 18326 6686 898, 18327 6686 884, 18329 6686 847, 18329 6685 633, 18329 6671 298</trace>
</ink>
</file>

<file path=ppt/ink/ink4.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2411 1880 130, 2411 1880 167, 2411 1880 206, 2411 1880 245, 2411 1880 282, 2411 1880 315, 2411 1880 341, 2411 1880 357, 2411 1880 352, 2411 1880 356, 2421 1864 344, 2421 1855 345, 2421 1843 348, 2421 1830 350, 2421 1823 355, 2421 1813 363, 2421 1806 368, 2421 1797 380, 2418 1787 392, 2417 1782 405, 2410 1775 416, 2407 1772 424, 2397 1765 429, 2382 1760 430, 2372 1757 431, 2354 1752 433, 2343 1751 434, 2328 1749 436, 2307 1749 437, 2287 1749 438, 2268 1749 441, 2249 1749 442, 2237 1749 446, 2223 1749 448, 2210 1749 449, 2204 1749 450, 2190 1749 451, 2184 1749 451, 2172 1749 450, 2161 1749 450, 2155 1749 450, 2145 1749 449, 2139 1749 449, 2129 1754 446, 2116 1760 443, 2103 1769 440, 2089 1780 438, 2074 1794 436, 2060 1809 433, 2045 1823 433, 2032 1835 448, 2023 1847 448, 2012 1855 463, 2006 1860 465, 2000 1867 467, 1995 1872 480, 1989 1879 480, 1982 1884 495, 1979 1887 493, 1974 1894 492, 1972 1896 490, 1969 1899 491, 1964 1907 489, 1961 1912 488, 1957 1914 486, 1953 1922 484, 1951 1927 483, 1950 1931 486, 1947 1939 484, 1946 1944 484, 1944 1948 483, 1943 1959 479, 1943 1964 479, 1943 1976 479, 1943 1988 479, 1943 1998 478, 1943 2009 477, 1943 2019 471, 1946 2029 470, 1947 2039 469, 1950 2048 468, 1953 2059 469, 1956 2069 470, 1957 2080 471, 1961 2091 471, 1964 2100 471, 1966 2110 471, 1969 2119 470, 1972 2133 471, 1974 2142 472, 1979 2155 472, 1983 2171 473, 1986 2184 475, 1993 2205 477, 1996 2218 479, 2000 2232 479, 2005 2242 479, 2008 2252 478, 2012 2262 475, 2017 2270 475, 2020 2279 475, 2025 2287 476, 2029 2294 479, 2035 2300 480, 2041 2307 480, 2048 2314 482, 2057 2321 484, 2064 2327 487, 2071 2334 490, 2077 2341 491, 2086 2346 491, 2093 2351 492, 2100 2358 490, 2108 2363 491, 2116 2368 490, 2123 2373 491, 2132 2380 492, 2135 2380 493, 2145 2385 498, 2151 2387 501, 2162 2389 503, 2174 2392 505, 2186 2394 507, 2203 2397 510, 2213 2399 512, 2228 2402 514, 2239 2404 515, 2249 2405 516, 2261 2406 515, 2271 2409 514, 2281 2411 514, 2285 2412 513, 2290 2414 514, 2295 2414 514, 2301 2415 514, 2305 2415 515, 2317 2417 516, 2324 2417 518, 2337 2417 524, 2354 2417 526, 2366 2417 528, 2382 2417 530, 2395 2417 530, 2407 2415 531, 2420 2412 532, 2431 2409 533, 2447 2406 536, 2457 2404 538, 2472 2399 540, 2480 2395 542, 2485 2394 543, 2492 2389 545, 2496 2388 547, 2501 2387 548, 2506 2385 551, 2509 2382 552, 2514 2380 554, 2517 2380 557, 2521 2377 558, 2524 2375 563, 2527 2372 567, 2531 2365 571, 2538 2360 576, 2542 2351 578, 2548 2344 581, 2551 2334 583, 2556 2327 586, 2560 2317 588, 2566 2309 589, 2568 2298 592, 2573 2289 595, 2576 2279 598, 2579 2270 600, 2580 2257 602, 2583 2247 604, 2583 2235 609, 2585 2218 614, 2586 2208 620, 2586 2189 627, 2586 2171 633, 2586 2159 642, 2586 2140 647, 2583 2123 654, 2582 2111 660, 2577 2094 666, 2574 2077 671, 2570 2060 677, 2566 2046 683, 2560 2031 687, 2557 2019 691, 2553 2009 695, 2547 1993 698, 2544 1985 701, 2537 1969 703, 2530 1956 705, 2524 1948 706, 2517 1934 708, 2509 1922 694, 2505 1913 694, 2495 1899 679, 2491 1892 665, 2485 1883 664, 2479 1874 648, 2473 1864 645, 2469 1857 640, 2466 1852 631, 2465 1850 616, 2463 1843 585, 2460 1831 524, 2459 1821 394, 2454 1802 160</trace>
</ink>
</file>

<file path=ppt/ink/ink5.xml><?xml version="1.0" encoding="utf-8"?>
<ink xmlns="http://www.w3.org/2003/InkML">
  <definitions>
    <brush xml:id="br1">
      <brushProperty name="width" value="0.05292" units="cm"/>
      <brushProperty name="height" value="0.05292" units="cm"/>
    </brush>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2927 2024 507, 2927 2024 542, 2927 2024 573, 2927 2024 599, 2927 2024 619, 2927 2024 632, 2927 2024 638, 2927 2024 639, 2927 2024 638, 2927 2024 640, 2910 2026 644, 2917 2049 652, 2930 2081 660, 2943 2118 670, 2958 2157 677, 2972 2201 686, 2985 2245 693, 2998 2294 702, 3010 2343 710, 3021 2394 718, 3030 2447 734, 3039 2501 744, 3044 2555 757, 3049 2608 767, 3054 2656 770, 3056 2704 774, 3057 2746 777, 3059 2784 780, 3059 2822 782, 3060 2855 787, 3063 2888 793, 3065 2910 798, 3065 2924 802, 3066 2934 806, 3066 2940 810, 3066 2946 815, 3067 2952 819, 3067 2952 823, 3067 2952 827, 3067 2952 831, 3067 2954 833, 3069 2956 838, 3069 2957 842, 3070 2959 846, 3070 2960 850, 3072 2960 854, 3072 2960 856, 3078 2960 860, 3086 2957 864, 3099 2948 866, 3116 2937 870, 3133 2925 872, 3151 2914 874, 3170 2905 875, 3192 2898 875, 3213 2893 876, 3235 2888 875, 3257 2885 873, 3281 2884 871, 3304 2884 869, 3329 2884 870, 3352 2884 871, 3377 2884 871, 3401 2884 871, 3427 2883 870, 3453 2880 870, 3478 2876 872, 3495 2873 873, 3507 2871 873, 3517 2869 873, 3523 2869 871, 3527 2868 871, 3533 2868 872, 3533 2868 872, 3533 2866 874, 3533 2866 874, 3535 2866 873, 3537 2866 872, 3539 2866 870, 3540 2864 866, 3544 2863 860, 3549 2859 844, 3558 2855 818, 3570 2846 779, 3581 2835 718, 3598 2822 625, 3610 2808 480, 3624 2796 240</trace>
  <trace timeOffset="939.0537" brushRef="#br0" contextRef="#ctx0"> 4048 2429 429, 4048 2429 471, 4048 2429 512, 4020 2341 544, 4010 2314 576, 3998 2289 607, 3989 2274 637, 3980 2262 666, 3974 2255 688, 3971 2252 702, 3962 2252 711, 3952 2252 715, 3941 2262 720, 3923 2279 726, 3909 2302 731, 3896 2331 736, 3884 2363 741, 3875 2394 743, 3867 2427 747, 3861 2459 748, 3855 2491 751, 3852 2523 761, 3849 2555 766, 3848 2587 777, 3848 2614 781, 3848 2635 782, 3848 2653 783, 3848 2670 782, 3848 2680 782, 3851 2696 782, 3857 2709 782, 3861 2718 783, 3871 2728 785, 3878 2735 785, 3887 2738 789, 3897 2743 792, 3910 2743 794, 3928 2743 799, 3946 2738 801, 3969 2725 804, 3991 2705 805, 4013 2680 806, 4033 2652 807, 4052 2620 799, 4071 2588 798, 4085 2556 790, 4095 2526 789, 4103 2498 790, 4106 2474 792, 4106 2452 794, 4106 2437 795, 4106 2420 797, 4104 2411 798, 4098 2400 800, 4094 2392 801, 4091 2387 804, 4089 2384 807, 4089 2384 810, 4088 2382 812, 4088 2382 813, 4087 2382 813, 4085 2382 812, 4084 2382 812, 4084 2384 813, 4084 2397 813, 4084 2415 812, 4088 2439 813, 4095 2462 812, 4104 2484 813, 4115 2505 822, 4126 2527 822, 4137 2549 831, 4150 2571 834, 4163 2593 834, 4176 2613 837, 4188 2631 836, 4200 2648 836, 4208 2660 833, 4217 2670 834, 4223 2675 834, 4230 2682 834, 4240 2687 836, 4249 2689 834, 4259 2692 834, 4272 2692 834, 4288 2689 833, 4303 2680 834, 4320 2663 835, 4335 2646 835, 4346 2625 836, 4353 2601 832, 4358 2571 825, 4360 2542 822, 4360 2513 813, 4360 2484 812, 4360 2462 813, 4360 2442 813, 4360 2431 815, 4357 2419 817, 4354 2406 818, 4353 2400 819, 4353 2395 819, 4353 2395 821, 4353 2394 822, 4353 2394 825, 4353 2392 825, 4353 2392 825, 4351 2389 825, 4351 2388 823, 4350 2387 822, 4350 2385 822, 4348 2384 821, 4348 2382 818, 4348 2382 816, 4348 2380 812, 4348 2380 808, 4348 2380 806, 4348 2380 805, 4357 2380 805, 4370 2389 804, 4389 2400 804, 4406 2414 803, 4425 2427 804, 4444 2442 803, 4466 2458 803, 4489 2473 802, 4512 2488 802, 4537 2503 801, 4564 2518 801, 4593 2534 811, 4622 2551 815, 4651 2566 825, 4677 2578 830, 4695 2585 831, 4710 2593 832, 4719 2596 833, 4723 2598 834, 4727 2601 835, 4727 2605 836, 4723 2616 838, 4710 2631 839, 4692 2648 842, 4671 2665 843, 4648 2680 843, 4623 2689 843, 4603 2699 843, 4587 2704 844, 4577 2709 845, 4574 2709 844, 4574 2709 841, 4572 2709 835, 4572 2709 821, 4568 2709 790, 4565 2705 728, 4565 2692 602, 4567 2668 353, 4583 2643 50</trace>
  <trace timeOffset="1205.0688" brushRef="#br0" contextRef="#ctx0"> 4742 2083 539, 4742 2083 579, 4742 2083 616, 4742 2083 646, 4742 2083 674, 4742 2083 695, 4742 2083 714, 4742 2083 728, 4742 2083 737, 4742 2083 742, 4782 2176 747, 4795 2213 751, 4810 2255 757, 4825 2295 761, 4840 2336 766, 4857 2375 768, 4873 2411 772, 4889 2446 773, 4906 2477 775, 4922 2506 786, 4937 2534 790, 4948 2559 798, 4957 2574 798, 4964 2590 789, 4968 2601 766, 4970 2605 719, 4973 2609 629, 4973 2609 491, 4973 2609 305, 4973 2609 81</trace>
  <trace timeOffset="1377.0787" brushRef="#br0" contextRef="#ctx0"> 4801 2542 507, 4801 2542 583, 4801 2542 634, 4801 2542 679, 4801 2542 698, 4801 2542 718, 4801 2542 729, 4801 2542 735, 4801 2542 740, 4801 2542 742, 4830 2469 742, 4851 2455 740, 4876 2441 738, 4901 2429 734, 4927 2419 730, 4954 2409 720, 4982 2404 696, 5008 2399 643, 5026 2397 542, 5048 2397 357, 5068 2397 75</trace>
  <trace timeOffset="2216.1267" brushRef="#br0" contextRef="#ctx0"> 6187 2469 538, 6187 2469 545, 6187 2469 563, 6187 2469 597, 6187 2469 625, 6187 2469 658, 6267 2566 680, 6277 2588 691, 6283 2603 705, 6286 2614 714, 6287 2625 726, 6287 2631 740, 6287 2635 753, 6289 2641 766, 6289 2643 777, 6286 2646 785, 6275 2646 793, 6258 2646 799, 6241 2638 802, 6216 2621 808, 6196 2598 811, 6178 2567 808, 6161 2530 811, 6148 2489 808, 6134 2444 812, 6125 2394 816, 6118 2341 818, 6112 2287 821, 6112 2233 825, 6112 2184 826, 6118 2140 827, 6128 2104 828, 6140 2073 825, 6157 2046 825, 6176 2026 822, 6199 2007 820, 6225 1992 818, 6254 1981 816, 6286 1973 813, 6319 1969 810, 6351 1966 807, 6381 1966 803, 6409 1966 798, 6432 1969 793, 6446 1973 787, 6458 1981 780, 6463 1988 772, 6463 1998 765, 6463 2014 755, 6459 2034 749, 6443 2059 745, 6426 2084 741, 6401 2113 741, 6375 2142 740, 6349 2171 739, 6323 2201 740, 6301 2227 741, 6281 2252 743, 6266 2274 748, 6254 2295 749, 6247 2309 751, 6242 2324 751, 6239 2334 750, 6237 2339 751, 6237 2346 751, 6237 2351 753, 6237 2356 755, 6237 2365 757, 6245 2380 761, 6255 2388 764, 6271 2400 769, 6289 2412 775, 6312 2426 784, 6339 2439 794, 6371 2456 805, 6404 2473 812, 6440 2493 818, 6477 2513 833, 6514 2537 841, 6550 2559 856, 6585 2581 863, 6618 2599 866, 6646 2614 868, 6670 2628 868, 6686 2636 867, 6700 2643 867, 6709 2648 867, 6714 2648 867, 6718 2652 869, 6718 2652 869, 6718 2652 870, 6718 2652 871, 6720 2653 871, 6721 2653 871, 6723 2655 872, 6725 2655 871, 6725 2656 869, 6726 2656 866, 6726 2658 858, 6726 2660 843, 6728 2660 820, 6728 2660 779, 6728 2660 713, 6728 2663 598, 6728 2663 410, 6728 2663 114</trace>
  <trace timeOffset="2563.1465" brushRef="#br0" contextRef="#ctx0"> 6894 2450 646, 6894 2450 681, 6894 2450 712, 6894 2450 736, 6894 2450 752, 6894 2450 762, 6894 2450 770, 6894 2450 774, 6894 2450 779, 6894 2450 792, 6891 2539 794, 6891 2566 802, 6899 2591 802, 6910 2613 801, 6923 2631 800, 6940 2645 800, 6957 2655 802, 6975 2663 802, 6994 2667 801, 7016 2668 801, 7037 2668 801, 7059 2667 802, 7081 2658 804, 7103 2646 805, 7124 2632 805, 7142 2616 805, 7157 2598 801, 7169 2579 801, 7176 2559 799, 7182 2542 792, 7183 2525 792, 7183 2506 784, 7180 2486 784, 7171 2464 785, 7159 2446 785, 7145 2431 785, 7128 2420 783, 7116 2412 780, 7100 2407 777, 7081 2407 774, 7065 2407 769, 7042 2407 762, 7029 2411 752, 7016 2419 736, 7009 2424 708, 7004 2432 664, 7000 2441 594, 6998 2446 490, 6998 2456 303, 6998 2462 37</trace>
  <trace timeOffset="3000.1716" brushRef="#br0" contextRef="#ctx0"> 7321 2317 594, 7321 2317 635, 7321 2317 673, 7321 2317 703, 7321 2317 727, 7321 2317 741, 7321 2317 753, 7321 2317 760, 7321 2317 766, 7314 2415 770, 7314 2441 774, 7314 2467 776, 7314 2489 776, 7314 2510 784, 7321 2527 784, 7330 2544 793, 7342 2559 794, 7354 2571 794, 7370 2583 798, 7386 2591 799, 7399 2596 802, 7413 2599 803, 7432 2599 804, 7451 2598 806, 7477 2587 803, 7502 2571 795, 7525 2549 792, 7548 2525 781, 7567 2501 780, 7584 2473 779, 7599 2446 776, 7611 2415 776, 7620 2387 776, 7626 2356 776, 7627 2327 777, 7627 2298 779, 7627 2271 780, 7627 2253 784, 7627 2241 789, 7627 2236 792, 7627 2236 794, 7627 2235 796, 7627 2235 796, 7627 2233 796, 7626 2233 796, 7626 2232 795, 7626 2232 796, 7626 2233 797, 7626 2245 799, 7626 2263 800, 7626 2287 800, 7629 2307 799, 7636 2326 799, 7642 2344 799, 7648 2363 799, 7655 2377 797, 7661 2389 795, 7668 2404 787, 7672 2412 777, 7676 2424 755, 7681 2437 716, 7685 2447 647, 7694 2464 523, 7699 2474 334, 7710 2486 45</trace>
  <trace timeOffset="3344.1914" brushRef="#br0" contextRef="#ctx0"> 7811 2389 548, 7811 2389 581, 7811 2389 620, 7811 2389 657, 7811 2389 691, 7811 2389 713, 7811 2389 728, 7811 2389 736, 7811 2389 741, 7811 2389 745, 7811 2389 747, 7862 2427 750, 7872 2434 753, 7880 2438 754, 7885 2439 756, 7889 2442 759, 7889 2442 762, 7889 2442 769, 7889 2442 778, 7890 2442 792, 7892 2444 804, 7896 2444 814, 7902 2438 825, 7909 2426 831, 7916 2409 834, 7921 2392 838, 7927 2370 838, 7934 2348 838, 7942 2327 838, 7953 2307 837, 7966 2288 835, 7980 2271 834, 7995 2257 832, 8007 2247 829, 8022 2241 826, 8032 2236 822, 8044 2236 818, 8061 2236 817, 8076 2241 814, 8096 2250 811, 8110 2263 809, 8123 2277 808, 8135 2294 807, 8145 2310 805, 8156 2329 803, 8165 2348 797, 8174 2370 787, 8182 2392 766, 8188 2412 726, 8191 2434 639, 8193 2456 477, 8193 2471 179</trace>
  <trace timeOffset="3824.2188" brushRef="#br0" contextRef="#ctx0"> 8538 2285 568, 8538 2285 597, 8538 2285 627, 8538 2285 660, 8461 2262 684, 8440 2262 704, 8418 2265 716, 8391 2276 726, 8369 2290 733, 8347 2310 740, 8329 2334 746, 8313 2358 748, 8298 2385 748, 8288 2411 749, 8279 2438 748, 8275 2464 749, 8271 2486 757, 8271 2508 756, 8271 2527 764, 8271 2542 766, 8279 2554 766, 8288 2563 768, 8295 2569 766, 8311 2574 763, 8327 2574 759, 8347 2571 751, 8373 2559 735, 8399 2539 727, 8423 2517 714, 8446 2489 708, 8467 2461 705, 8486 2431 697, 8499 2395 693, 8509 2358 684, 8518 2317 678, 8521 2277 671, 8521 2235 666, 8519 2193 665, 8508 2150 666, 8495 2109 668, 8476 2071 673, 8459 2038 677, 8437 2007 685, 8418 1985 696, 8401 1966 711, 8388 1956 726, 8381 1949 741, 8378 1948 752, 8378 1948 759, 8373 1948 764, 8369 1956 767, 8362 1976 772, 8358 2002 777, 8356 2036 783, 8356 2077 786, 8358 2121 793, 8364 2171 796, 8372 2223 803, 8379 2276 805, 8387 2326 806, 8396 2372 807, 8408 2414 808, 8421 2453 807, 8438 2488 811, 8459 2520 818, 8481 2547 817, 8508 2571 822, 8535 2585 816, 8566 2596 800, 8593 2603 769, 8613 2608 693, 8631 2609 528, 8647 2609 220</trace>
  <trace timeOffset="4743.2715" brushRef="#br0" contextRef="#ctx0"> 9255 2256 416, 9255 2256 466, 9255 2256 515, 9255 2256 558, 9255 2256 588, 9255 2256 611, 9255 2256 628, 9255 2256 647, 9255 2256 666, 9255 2256 684, 9164 2321 695, 9147 2353 705, 9132 2384 711, 9121 2411 714, 9114 2429 715, 9111 2441 716, 9109 2452 714, 9109 2458 714, 9111 2467 713, 9115 2476 712, 9126 2481 709, 9141 2481 704, 9158 2481 700, 9180 2477 694, 9202 2466 686, 9222 2450 674, 9241 2434 660, 9260 2415 647, 9273 2399 640, 9284 2380 637, 9290 2367 639, 9294 2351 643, 9296 2341 649, 9296 2329 656, 9296 2317 667, 9296 2310 680, 9296 2302 693, 9294 2298 708, 9291 2294 719, 9290 2290 726, 9290 2290 728, 9289 2289 727, 9289 2289 726, 9289 2289 721, 9289 2288 718, 9289 2285 715, 9294 2279 714, 9309 2268 711, 9325 2252 705, 9343 2233 698, 9362 2209 687, 9383 2184 676, 9403 2152 669, 9419 2119 663, 9434 2086 661, 9445 2049 663, 9452 2014 666, 9457 1976 672, 9457 1942 683, 9457 1910 687, 9454 1879 695, 9446 1852 703, 9437 1826 711, 9432 1809 729, 9429 1797 743, 9427 1792 756, 9427 1792 765, 9426 1792 768, 9426 1792 770, 9426 1789 768, 9423 1789 765, 9423 1789 762, 9423 1792 760, 9423 1814 769, 9429 1850 779, 9436 1899 792, 9443 1956 801, 9449 2017 803, 9454 2088 804, 9457 2162 807, 9460 2239 812, 9463 2321 821, 9468 2404 839, 9472 2486 855, 9480 2567 874, 9491 2643 889, 9503 2716 897, 9514 2784 908, 9530 2846 915, 9545 2905 922, 9559 2960 928, 9574 3009 931, 9588 3052 932, 9599 3092 933, 9612 3127 936, 9623 3160 935, 9631 3188 940, 9637 3214 939, 9643 3234 939, 9646 3250 939, 9647 3259 937, 9647 3263 937, 9648 3270 937, 9648 3270 938, 9648 3270 939, 9648 3270 940, 9648 3271 941, 9648 3273 942, 9644 3273 937, 9630 3273 927, 9611 3267 912, 9586 3255 891, 9560 3238 862, 9534 3217 828, 9510 3193 775, 9484 3166 710, 9460 3138 607, 9436 3106 479, 9413 3072 331, 9390 3038 171, 9369 3006 53</trace>
  <trace timeOffset="4896.28" brushRef="#br0" contextRef="#ctx0"> 9273 2888 24, 9273 2888 124, 9273 2888 238, 9273 2888 342, 9273 2888 434, 9273 2888 509, 9273 2888 567, 9273 2888 608, 9273 2888 638, 9273 2888 660, 9273 2888 678, 9212 2812 690, 9212 2802 702, 9222 2792 711, 9238 2780 718, 9261 2770 723, 9290 2763 726, 9322 2755 727, 9358 2748 727, 9397 2740 726, 9434 2731 717, 9474 2721 696, 9511 2714 642, 9549 2705 525, 9586 2697 300, 9623 2687 14</trace>
  <trace timeOffset="5311.3037" brushRef="#br0" contextRef="#ctx0"> 10085 2034 522, 10085 2034 563, 10085 2034 617, 10085 2034 672, 10085 2034 720, 10085 2034 756, 10130 2115 782, 10130 2152 800, 10130 2194 812, 10128 2238 817, 10123 2283 821, 10120 2327 820, 10117 2368 821, 10116 2402 819, 10116 2424 819, 10116 2438 816, 10116 2444 814, 10116 2444 814, 10116 2444 815, 10114 2444 817, 10114 2446 820, 10114 2447 822, 10113 2447 822, 10108 2447 822, 10101 2437 821, 10091 2415 821, 10082 2385 820, 10075 2351 821, 10071 2312 821, 10068 2271 822, 10068 2228 822, 10068 2191 822, 10069 2155 822, 10078 2123 823, 10091 2096 823, 10108 2074 825, 10128 2056 826, 10149 2041 825, 10173 2031 825, 10198 2027 823, 10222 2027 822, 10248 2027 822, 10272 2034 822, 10296 2046 821, 10319 2060 821, 10339 2078 819, 10359 2100 820, 10377 2127 819, 10392 2159 819, 10407 2196 817, 10419 2233 816, 10431 2271 812, 10438 2307 806, 10444 2344 795, 10447 2376 772, 10448 2400 722, 10448 2421 611, 10447 2439 348, 10441 2456 33</trace>
  <trace timeOffset="5476.313" brushRef="#br0" contextRef="#ctx0"> 10176 2375 661, 10176 2375 672, 10176 2375 685, 10176 2375 698, 10176 2375 710, 10176 2375 715, 10176 2375 715, 10176 2375 710, 10176 2375 698, 10176 2375 666, 10280 2334 580, 10316 2326 392, 10350 2314 103</trace>
  <trace timeOffset="5724.3276" brushRef="#br0" contextRef="#ctx0"> 10691 2100 598, 10691 2100 612, 10691 2100 637, 10691 2100 667, 10682 2184 696, 10682 2213 719, 10682 2239 735, 10682 2267 742, 10687 2295 748, 10692 2322 749, 10698 2351 751, 10707 2376 750, 10716 2400 751, 10723 2420 750, 10729 2432 751, 10737 2442 753, 10741 2450 754, 10744 2453 756, 10747 2456 759, 10747 2456 761, 10753 2456 765, 10764 2456 767, 10779 2456 768, 10799 2452 768, 10818 2444 766, 10837 2432 759, 10857 2420 735, 10875 2404 669, 10892 2385 504, 10904 2365 201</trace>
  <trace timeOffset="5921.339" brushRef="#br0" contextRef="#ctx0"> 10574 2031 674, 10574 2031 693, 10574 2031 715, 10574 2031 739, 10574 2031 754, 10574 2031 761, 10682 1949 763, 10717 1941 761, 10755 1931 759, 10795 1925 753, 10833 1922 743, 10867 1922 722, 10899 1922 680, 10928 1931 595, 10951 1946 441, 10972 1964 151</trace>
  <trace timeOffset="6165.3525" brushRef="#br0" contextRef="#ctx0"> 11146 2034 520, 11146 2034 548, 11146 2034 574, 11146 2034 590, 11146 2034 594, 11146 2034 588, 11146 2034 565, 11146 2034 511, 11146 2034 404, 11146 2034 187</trace>
  <trace timeOffset="6599.3774" brushRef="#br0" contextRef="#ctx0"> 11236 2022 487, 11236 2022 505, 11236 2022 528, 11236 2022 550, 11236 2022 569, 11236 2022 583, 11236 2022 594, 11187 1941 602, 11165 1939 612, 11143 1939 622, 11120 1944 635, 11101 1956 647, 11084 1971 657, 11074 1981 666, 11068 1995 670, 11064 2010 674, 11064 2027 675, 11064 2046 678, 11070 2066 679, 11078 2084 679, 11089 2103 678, 11103 2123 677, 11118 2142 677, 11133 2164 677, 11148 2186 676, 11164 2209 675, 11175 2232 674, 11187 2253 674, 11194 2274 674, 11198 2295 675, 11198 2317 677, 11198 2336 680, 11190 2355 684, 11174 2375 689, 11152 2392 693, 11126 2409 695, 11096 2424 696, 11060 2438 696, 11026 2450 696, 10993 2458 694, 10963 2462 687, 10937 2464 669, 10919 2464 629, 10908 2464 551, 10898 2464 419, 10893 2459 196</trace>
  <trace timeOffset="6882.3936" brushRef="#br0" contextRef="#ctx0"> 10669 2221 488, 10669 2221 543, 10669 2221 602, 10669 2221 651, 10669 2221 690, 10669 2221 717, 10669 2221 735, 10669 2221 747, 10669 2221 756, 10669 2221 762, 10669 2221 766, 10655 2213 768, 10655 2213 769, 10655 2213 768, 10667 2213 766, 10685 2213 761, 10710 2210 751, 10734 2206 719, 10758 2201 624, 10781 2196 374, 10802 2189 60</trace>
  <trace timeOffset="8091.463" brushRef="#br0" contextRef="#ctx0"> 3118 3244 122, 3118 3244 130, 3118 3244 142, 3118 3244 157, 3118 3244 176, 3118 3244 203, 3118 3244 245, 3118 3244 298, 3118 3244 363, 3118 3244 430, 3118 3244 490, 3070 3275 542, 3069 3275 580, 3067 3275 606, 3067 3277 622, 3066 3277 634, 3066 3278 640, 3065 3278 646, 3065 3280 651, 3065 3280 656, 3065 3285 664, 3066 3292 669, 3076 3300 676, 3092 3309 681, 3112 3317 687, 3134 3323 693, 3161 3325 697, 3193 3329 702, 3231 3329 709, 3274 3329 715, 3319 3329 724, 3371 3329 733, 3427 3329 742, 3487 3329 749, 3552 3329 755, 3618 3329 760, 3689 3329 766, 3760 3329 769, 3834 3329 771, 3910 3329 772, 3987 3329 770, 4068 3329 770, 4153 3329 772, 4241 3329 772, 4334 3329 773, 4431 3329 773, 4532 3329 771, 4640 3327 771, 4753 3323 770, 4868 3318 770, 4988 3313 771, 5110 3310 772, 5237 3307 772, 5365 3305 773, 5495 3302 773, 5625 3300 773, 5755 3300 773, 5882 3300 772, 6005 3300 772, 6127 3300 772, 6247 3298 772, 6362 3298 772, 6474 3297 771, 6582 3295 773, 6689 3292 774, 6795 3291 775, 6899 3286 779, 7006 3283 780, 7110 3277 783, 7217 3271 786, 7322 3263 786, 7429 3256 787, 7535 3248 790, 7639 3241 790, 7739 3234 792, 7837 3230 793, 7931 3226 790, 8024 3222 790, 8112 3219 789, 8198 3214 789, 8281 3212 792, 8359 3209 792, 8434 3205 793, 8506 3198 789, 8578 3193 789, 8649 3185 785, 8720 3180 785, 8792 3173 785, 8866 3165 786, 8944 3157 785, 9021 3148 784, 9100 3141 784, 9179 3133 783, 9257 3125 786, 9336 3119 786, 9411 3116 786, 9485 3110 789, 9559 3108 787, 9628 3104 786, 9695 3101 789, 9760 3098 787, 9822 3096 787, 9880 3096 787, 9938 3096 787, 9994 3096 787, 10049 3096 787, 10104 3096 787, 10157 3094 787, 10208 3091 786, 10260 3089 786, 10312 3087 786, 10361 3084 786, 10412 3081 787, 10461 3079 789, 10510 3076 790, 10561 3076 792, 10610 3074 792, 10656 3074 793, 10702 3074 792, 10749 3074 790, 10793 3074 790, 10838 3074 790, 10882 3074 790, 10924 3074 792, 10964 3074 792, 11003 3074 790, 11041 3074 790, 11077 3074 790, 11112 3074 790, 11148 3074 792, 11184 3074 792, 11223 3074 792, 11261 3074 793, 11297 3074 793, 11333 3074 793, 11366 3074 793, 11398 3074 793, 11427 3074 793, 11454 3074 793, 11473 3074 794, 11489 3076 795, 11502 3076 795, 11512 3077 795, 11525 3079 795, 11529 3080 795, 11535 3081 795, 11535 3081 795, 11540 3081 793, 11544 3084 789, 11548 3084 774, 11560 3087 731, 11566 3088 582, 11577 3089 268</trace>
  <trace timeOffset="9423.539" brushRef="#br0" contextRef="#ctx0"> 18869 1519 265, 18869 1519 319, 18869 1519 374, 18869 1519 427, 18869 1519 471, 18869 1519 506, 18869 1519 535, 18869 1519 554, 18869 1519 569, 18869 1519 580, 18869 1519 589, 18842 1489 596, 18842 1489 602, 18841 1489 608, 18841 1489 612, 18839 1489 615, 18835 1502 618, 18834 1523 621, 18831 1553 627, 18828 1593 632, 18823 1639 638, 18820 1690 645, 18818 1748 654, 18815 1809 674, 18812 1872 694, 18810 1939 715, 18807 2005 732, 18806 2074 739, 18803 2140 743, 18802 2206 748, 18802 2271 749, 18802 2334 752, 18802 2397 759, 18802 2459 764, 18802 2522 774, 18802 2585 780, 18803 2652 783, 18807 2721 789, 18810 2790 792, 18813 2863 798, 18818 2934 800, 18822 3006 804, 18826 3074 810, 18831 3139 813, 18835 3200 819, 18839 3256 821, 18842 3309 822, 18843 3359 825, 18843 3406 826, 18843 3454 828, 18843 3500 830, 18843 3548 833, 18843 3596 833, 18841 3641 836, 18838 3688 837, 18835 3734 841, 18834 3781 846, 18832 3828 846, 18831 3877 849, 18829 3924 848, 18828 3971 848, 18828 4017 849, 18828 4064 850, 18828 4110 850, 18828 4156 849, 18828 4198 851, 18828 4238 849, 18828 4277 849, 18828 4313 847, 18828 4347 846, 18826 4380 845, 18826 4414 846, 18825 4449 850, 18823 4485 850, 18822 4524 853, 18820 4562 850, 18818 4603 850, 18815 4646 851, 18812 4691 851, 18807 4732 854, 18802 4773 854, 18799 4811 854, 18796 4845 854, 18793 4873 854, 18792 4892 853, 18790 4910 852, 18789 4920 851, 18789 4925 851, 18789 4931 851, 18789 4931 853, 18789 4931 853, 18789 4931 854, 18789 4932 854, 18789 4934 854, 18789 4935 854, 18789 4937 856, 18789 4939 856, 18789 4940 858, 18789 4942 858, 18789 4942 856, 18789 4945 856, 18789 4946 856, 18789 4947 856, 18789 4949 855, 18789 4951 852, 18789 4952 845, 18789 4952 838, 18789 4952 826, 18789 4952 805, 18790 4940 764, 18793 4917 653, 18797 4881 360, 18797 4836 38</trace>
  <trace timeOffset="13756.787" brushRef="#br0" contextRef="#ctx0"> 19414 2236 579, 19414 2236 616, 19414 2236 649, 19414 2236 674, 19414 2236 689, 19414 2236 695, 19414 2236 698, 19414 2236 700, 19414 2236 701, 19414 2236 701, 19414 2236 701, 19496 2167 697, 19526 2159 694, 19556 2152 686, 19585 2147 671, 19613 2145 634, 19639 2145 552, 19656 2145 398, 19674 2155 116</trace>
  <trace timeOffset="25415.453" brushRef="#br0" contextRef="#ctx0"> 19514 3816 219, 19514 3816 251, 19514 3816 293, 19514 3816 343, 19514 3816 398, 19514 3816 453, 19514 3816 503, 19562 3727 545, 19569 3708 577, 19574 3691 600, 19575 3673 616, 19575 3655 629, 19575 3637 639, 19571 3613 647, 19561 3592 651, 19549 3575 652, 19532 3559 650, 19514 3546 648, 19494 3539 646, 19474 3537 646, 19449 3537 647, 19426 3539 648, 19402 3550 648, 19379 3566 649, 19357 3585 650, 19337 3609 652, 19318 3633 656, 19303 3658 658, 19292 3685 660, 19282 3710 661, 19279 3737 660, 19279 3762 660, 19279 3785 661, 19286 3810 661, 19300 3834 663, 19317 3857 660, 19337 3880 658, 19360 3900 654, 19386 3924 651, 19411 3945 649, 19438 3967 644, 19464 3992 640, 19488 4016 634, 19510 4041 628, 19526 4063 623, 19539 4085 620, 19545 4100 619, 19546 4117 620, 19546 4134 623, 19539 4150 628, 19523 4168 636, 19502 4183 645, 19478 4193 655, 19451 4203 667, 19422 4209 679, 19391 4212 693, 19363 4213 706, 19335 4213 721, 19311 4213 734, 19289 4209 746, 19274 4204 754, 19263 4198 759, 19253 4195 761, 19248 4192 757, 19246 4191 749, 19243 4185 735, 19241 4178 704, 19240 4166 658, 19240 4146 578, 19247 4127 459, 19264 4100 248</trace>
  <trace timeOffset="25955.484" brushRef="#br0" contextRef="#ctx0"> 19775 3661 469, 19775 3661 486, 19775 3661 515, 19770 3738 550, 19766 3771 586, 19760 3808 613, 19757 3848 637, 19756 3887 649, 19756 3928 660, 19756 3967 666, 19756 4006 669, 19760 4041 672, 19765 4071 673, 19768 4093 675, 19772 4112 677, 19773 4122 678, 19775 4127 680, 19776 4134 684, 19776 4134 693, 19776 4134 704, 19776 4134 720, 19776 4134 733, 19779 4134 744, 19779 4132 752, 19779 4121 756, 19776 4105 757, 19772 4083 759, 19770 4062 759, 19770 4039 759, 19770 4017 759, 19775 3996 757, 19785 3977 755, 19796 3960 753, 19811 3946 751, 19827 3935 750, 19840 3930 749, 19856 3926 747, 19876 3926 745, 19895 3926 741, 19919 3935 737, 19941 3950 733, 19958 3967 730, 19976 3987 727, 19990 4007 728, 20002 4030 728, 20012 4052 728, 20019 4068 726, 20028 4081 724, 20032 4091 721, 20035 4093 717, 20038 4098 713, 20038 4098 708, 20042 4098 703, 20052 4098 699, 20064 4092 696, 20081 4078 694, 20093 4060 695, 20104 4037 694, 20116 4013 694, 20125 3987 694, 20133 3963 694, 20142 3945 695, 20148 3930 698, 20150 3921 700, 20152 3916 703, 20155 3912 705, 20155 3912 706, 20155 3912 712, 20158 3912 719, 20162 3921 728, 20168 3941 736, 20178 3963 743, 20187 3987 746, 20196 4012 747, 20205 4034 745, 20216 4054 742, 20226 4071 735, 20236 4083 724, 20242 4088 701, 20244 4093 661, 20244 4093 594, 20249 4093 479, 20255 4091 255</trace>
  <trace timeOffset="26079.492" brushRef="#br0" contextRef="#ctx0"> 20211 3723 351, 20211 3723 334, 20211 3723 299, 20211 3723 235, 20211 3723 123</trace>
  <trace timeOffset="26357.508" brushRef="#br0" contextRef="#ctx0"> 20434 3597 601, 20434 3597 615, 20434 3597 634, 20434 3597 660, 20434 3597 690, 20434 3597 720, 20434 3597 745, 20434 3597 764, 20441 3696 778, 20444 3737 792, 20450 3781 805, 20454 3828 812, 20460 3875 822, 20467 3924 823, 20477 3970 825, 20486 4014 825, 20495 4059 821, 20502 4103 821, 20512 4149 822, 20518 4195 823, 20524 4242 825, 20528 4286 825, 20531 4328 821, 20532 4364 822, 20532 4397 820, 20532 4420 820, 20532 4439 819, 20532 4453 814, 20532 4459 807, 20532 4466 793, 20532 4466 771, 20532 4466 720, 20532 4466 603, 20529 4466 367, 20521 4456 59</trace>
  <trace timeOffset="26520.518" brushRef="#br0" contextRef="#ctx0"> 20307 4037 686, 20307 4037 679, 20307 4037 675, 20307 4037 676, 20307 4037 679, 20307 4037 680, 20307 4037 678, 20307 4037 672, 20307 4037 654, 20407 4019 607, 20431 4016 518, 20454 4010 367, 20477 4006 145</trace>
  <trace timeOffset="26724.53" brushRef="#br0" contextRef="#ctx0"> 20644 3663 578, 20644 3663 598, 20644 3663 627, 20644 3663 664, 20644 3663 699, 20645 3745 730, 20647 3788 750, 20648 3830 759, 20651 3870 764, 20658 3909 763, 20667 3945 760, 20678 3975 753, 20693 3999 739, 20703 4017 714, 20715 4031 672, 20723 4042 611, 20727 4046 523, 20736 4052 404, 20741 4054 221</trace>
  <trace timeOffset="26876.537" brushRef="#br0" contextRef="#ctx0"> 20667 3996 525, 20667 3996 577, 20667 3996 623, 20667 3996 660, 20667 3996 687, 20667 3996 704, 20667 3996 713, 20667 3996 717, 20667 3996 718, 20667 3996 716, 20667 3996 713, 20703 3959 700, 20732 3943 669, 20764 3930 609, 20792 3913 501, 20821 3900 328, 20847 3889 55</trace>
  <trace timeOffset="27375.566" brushRef="#br0" contextRef="#ctx0"> 21246 3754 649, 21246 3754 669, 21246 3754 693, 21246 3754 722, 21246 3754 746, 21236 3846 767, 21236 3880 777, 21236 3913 786, 21236 3945 794, 21236 3974 797, 21239 3995 797, 21243 4012 795, 21245 4022 793, 21246 4027 792, 21248 4033 792, 21248 4033 790, 21248 4033 792, 21248 4033 792, 21239 4030 792, 21223 4019 790, 21203 4001 789, 21184 3979 789, 21166 3955 789, 21149 3925 789, 21134 3892 790, 21122 3858 785, 21113 3823 784, 21106 3788 780, 21103 3754 778, 21103 3723 777, 21103 3698 776, 21111 3678 775, 21123 3661 773, 21137 3650 771, 21155 3643 769, 21178 3638 767, 21203 3637 762, 21232 3637 755, 21263 3638 743, 21293 3646 721, 21322 3655 693, 21348 3666 658, 21369 3676 620, 21385 3687 585, 21398 3695 555, 21407 3703 528, 21413 3710 511, 21414 3713 503, 21414 3722 505, 21414 3730 517, 21403 3745 535, 21385 3759 556, 21368 3775 580, 21346 3788 609, 21323 3802 637, 21304 3820 667, 21284 3835 687, 21269 3854 705, 21255 3874 718, 21246 3895 727, 21243 3917 736, 21243 3941 743, 21249 3962 749, 21265 3982 753, 21284 4002 755, 21307 4019 754, 21333 4034 753, 21359 4048 752, 21384 4059 751, 21410 4068 750, 21434 4075 748, 21452 4079 746, 21462 4081 741, 21474 4083 731, 21480 4084 715, 21486 4084 688, 21492 4085 646, 21492 4085 569, 21495 4085 446, 21498 4085 221</trace>
  <trace timeOffset="27663.582" brushRef="#br0" contextRef="#ctx0"> 21669 3817 668, 21669 3817 688, 21669 3817 706, 21669 3817 727, 21669 3817 739, 21617 3896 747, 21617 3912 752, 21617 3928 752, 21622 3946 750, 21635 3960 746, 21651 3971 741, 21673 3979 735, 21697 3981 729, 21723 3981 721, 21751 3981 713, 21777 3979 705, 21805 3971 700, 21831 3962 697, 21854 3950 696, 21872 3938 695, 21885 3931 695, 21894 3921 697, 21899 3913 701, 21899 3902 710, 21899 3889 721, 21893 3878 730, 21885 3866 742, 21872 3860 747, 21855 3857 750, 21836 3857 751, 21812 3857 747, 21787 3864 745, 21763 3875 737, 21742 3887 721, 21726 3900 685, 21715 3912 595, 21709 3918 420, 21708 3924 123</trace>
  <trace timeOffset="28127.61" brushRef="#br0" contextRef="#ctx0"> 22027 3881 622, 22027 3881 645, 22027 3881 671, 22027 3881 696, 22027 3881 717, 22027 3881 731, 22027 3881 737, 22033 3967 738, 22034 3977 734, 22034 3981 726, 22036 3987 717, 22036 3987 708, 22036 3987 700, 22036 3987 695, 22042 3987 693, 22052 3987 689, 22066 3980 685, 22081 3967 684, 22095 3955 684, 22104 3943 686, 22113 3933 688, 22118 3926 693, 22121 3924 695, 22124 3921 699, 22124 3921 704, 22124 3918 712, 22128 3918 720, 22137 3918 729, 22150 3924 738, 22166 3931 744, 22183 3938 748, 22201 3946 749, 22222 3953 747, 22247 3955 745, 22276 3955 740, 22308 3955 731, 22339 3943 714, 22371 3928 674, 22400 3909 620, 22426 3889 558, 22445 3867 506, 22461 3845 477, 22468 3822 477, 22471 3800 497, 22471 3778 530, 22470 3755 571, 22458 3735 610, 22441 3713 649, 22419 3695 684, 22393 3673 714, 22359 3653 738, 22321 3635 753, 22280 3621 765, 22234 3609 773, 22191 3602 780, 22147 3597 786, 22107 3597 793, 22075 3597 796, 22052 3597 799, 22039 3597 798, 22030 3601 796, 22026 3602 792, 22020 3604 784, 22016 3605 775, 22016 3605 761, 22016 3612 739, 22016 3618 706, 22016 3624 647, 22016 3637 532, 22020 3643 286, 22027 3655 0</trace>
  <trace timeOffset="28828.648" brushRef="#br0" contextRef="#ctx0"> 19419 5017 266, 19419 5017 316, 19419 5017 384, 19419 5017 459, 19419 5017 531, 19419 5017 592, 19419 5017 640, 19419 5017 675, 19419 5017 703, 19426 5096 727, 19426 5138 740, 19426 5182 755, 19426 5225 763, 19426 5270 769, 19425 5310 775, 19425 5349 778, 19425 5378 781, 19425 5402 782, 19425 5414 783, 19425 5420 784, 19425 5420 786, 19425 5420 790, 19425 5420 795, 19425 5421 800, 19425 5421 804, 19425 5421 807, 19425 5410 808, 19425 5392 810, 19419 5366 810, 19412 5337 811, 19405 5307 810, 19399 5274 810, 19394 5242 810, 19390 5211 807, 19389 5184 808, 19387 5163 805, 19387 5146 804, 19387 5138 802, 19387 5133 799, 19391 5126 797, 19402 5126 794, 19419 5126 793, 19441 5133 793, 19467 5145 796, 19493 5162 794, 19517 5182 796, 19542 5201 793, 19565 5219 790, 19584 5235 786, 19598 5245 783, 19610 5254 781, 19619 5259 779, 19622 5260 778, 19627 5263 778, 19627 5263 777, 19628 5263 775, 19633 5259 774, 19639 5246 774, 19646 5228 775, 19653 5206 772, 19660 5182 772, 19668 5155 768, 19676 5129 767, 19688 5107 767, 19699 5089 768, 19708 5075 768, 19721 5067 767, 19734 5066 767, 19748 5066 766, 19766 5075 766, 19785 5095 768, 19801 5121 772, 19815 5157 772, 19828 5196 776, 19841 5235 775, 19850 5273 775, 19857 5307 776, 19863 5336 774, 19867 5356 773, 19873 5371 767, 19874 5380 753, 19876 5385 726, 19877 5390 682, 19877 5390 613, 19882 5390 519, 19892 5382 398, 19908 5366 260, 19925 5342 124, 19942 5315 9</trace>
  <trace timeOffset="28941.656" brushRef="#br0" contextRef="#ctx0"> 20029 5189 108, 20029 5189 233, 20029 5189 349, 20029 5189 447, 20029 5189 528, 20029 5189 588, 20107 5216 631, 20120 5233 657, 20129 5251 675, 20136 5271 683, 20143 5285 684, 20146 5298 678, 20149 5307 661, 20150 5312 617, 20152 5317 528, 20152 5317 330, 20152 5317 49</trace>
  <trace timeOffset="29076.664" brushRef="#br0" contextRef="#ctx0"> 20029 5029 687, 20029 5029 686, 20029 5029 684, 20029 5029 677, 20029 5029 667, 20029 5029 649, 20029 5029 615, 20029 5029 540, 20029 5029 376, 20029 5029 100</trace>
  <trace timeOffset="29268.674" brushRef="#br0" contextRef="#ctx0"> 20249 5067 687, 20249 5067 694, 20249 5067 706, 20249 5067 723, 20249 5067 743, 20352 5116 756, 20379 5131 765, 20411 5145 774, 20443 5158 771, 20476 5172 774, 20507 5184 770, 20539 5196 764, 20567 5204 756, 20592 5211 738, 20609 5218 710, 20619 5221 658, 20624 5224 574, 20624 5224 450, 20624 5224 317, 20624 5224 174, 20624 5224 23</trace>
  <trace timeOffset="29465.686" brushRef="#br0" contextRef="#ctx0"> 20574 4895 607, 20574 4895 645, 20574 4895 674, 20574 4895 695, 20574 4895 713, 20574 4895 726, 20574 4895 737, 20512 4988 744, 20490 5020 750, 20470 5052 753, 20451 5083 756, 20433 5113 759, 20416 5141 760, 20399 5167 762, 20385 5194 759, 20369 5218 755, 20356 5239 747, 20343 5259 739, 20331 5278 726, 20321 5295 699, 20315 5308 650, 20311 5317 556, 20311 5327 396, 20311 5334 111</trace>
  <trace timeOffset="29799.705" brushRef="#br0" contextRef="#ctx0"> 21287 4770 488, 21287 4770 535, 21287 4770 581, 21287 4770 629, 21202 4686 670, 21180 4671 699, 21155 4662 722, 21131 4659 739, 21106 4657 749, 21080 4657 759, 21057 4664 766, 21032 4678 771, 21006 4699 778, 20982 4725 784, 20959 4756 792, 20938 4792 799, 20920 4834 806, 20905 4880 810, 20891 4927 817, 20882 4974 820, 20875 5020 825, 20872 5061 825, 20872 5103 825, 20872 5138 826, 20879 5172 821, 20889 5201 820, 20905 5228 813, 20921 5248 805, 20940 5265 798, 20960 5277 780, 20978 5283 759, 20996 5288 730, 21015 5288 693, 21034 5288 638, 21051 5288 552, 21067 5285 404, 21083 5277 182</trace>
  <trace timeOffset="30087.72" brushRef="#br0" contextRef="#ctx0"> 21239 5054 629, 21239 5054 647, 21239 5054 669, 21239 5054 697, 21239 5054 726, 21239 5054 751, 21239 5054 771, 21167 5153 779, 21160 5179 787, 21155 5196 787, 21152 5216 784, 21152 5228 780, 21152 5239 771, 21152 5250 761, 21155 5257 752, 21160 5265 745, 21169 5266 739, 21183 5266 732, 21197 5265 724, 21218 5256 714, 21238 5243 704, 21254 5228 697, 21269 5213 693, 21283 5196 693, 21290 5184 689, 21297 5167 693, 21300 5157 693, 21300 5145 699, 21300 5134 709, 21298 5125 717, 21293 5118 726, 21286 5110 730, 21277 5104 732, 21272 5101 732, 21261 5099 728, 21257 5099 717, 21248 5099 688, 21239 5103 612, 21235 5104 456, 21235 5111 156</trace>
  <trace timeOffset="30343.736" brushRef="#br0" contextRef="#ctx0"> 21514 4816 625, 21514 4816 637, 21514 4816 652, 21514 4816 673, 21514 4816 694, 21514 4816 711, 21514 4816 727, 21514 4816 743, 21514 4816 759, 21514 4816 773, 21546 4857 786, 21551 4892 795, 21556 4930 803, 21560 4971 807, 21563 5010 812, 21566 5049 812, 21570 5086 813, 21573 5119 814, 21575 5148 808, 21576 5170 802, 21577 5182 781, 21577 5192 747, 21579 5199 680, 21579 5204 557, 21580 5211 364, 21580 5211 68</trace>
  <trace timeOffset="30715.756" brushRef="#br0" contextRef="#ctx0"> 21735 5052 646, 21735 5052 660, 21735 5052 680, 21735 5052 703, 21735 5052 729, 21735 5052 751, 21697 5145 762, 21693 5162 771, 21692 5179 773, 21692 5196 772, 21692 5209 768, 21692 5225 762, 21693 5236 755, 21694 5241 747, 21696 5245 740, 21699 5246 734, 21703 5248 729, 21706 5250 722, 21715 5250 714, 21723 5250 702, 21734 5241 693, 21747 5228 682, 21758 5211 675, 21768 5196 671, 21777 5177 669, 21789 5158 666, 21799 5138 667, 21812 5118 668, 21823 5096 672, 21835 5077 678, 21849 5057 686, 21858 5042 696, 21868 5029 709, 21875 5024 721, 21878 5020 733, 21883 5017 744, 21883 5017 755, 21883 5017 764, 21883 5017 775, 21883 5017 783, 21883 5020 790, 21883 5029 795, 21878 5045 797, 21874 5060 795, 21868 5075 794, 21867 5086 789, 21865 5096 782, 21864 5109 778, 21864 5113 763, 21864 5124 745, 21864 5128 710, 21864 5133 650, 21864 5138 561, 21864 5138 430, 21864 5138 244, 21864 5138 0</trace>
  <trace timeOffset="31587.807" brushRef="#br0" contextRef="#ctx0"> 22036 5022 553, 22036 5022 597, 22036 5022 647, 22036 5022 691, 22036 5022 726, 22036 5022 746, 22036 5022 755, 22036 5022 759, 22036 5022 759, 22036 5022 757, 22036 5022 753, 22060 5096 751, 22063 5107 747, 22065 5111 746, 22068 5116 744, 22068 5116 743, 22068 5116 742, 22068 5116 743, 22069 5118 746, 22069 5119 749, 22071 5119 752, 22071 5121 753, 22073 5121 755, 22076 5113 755, 22082 5101 756, 22091 5083 756, 22099 5064 756, 22110 5049 755, 22124 5034 754, 22133 5024 753, 22147 5015 753, 22156 5010 752, 22168 5008 753, 22185 5008 753, 22199 5008 752, 22218 5017 752, 22231 5029 752, 22242 5046 753, 22250 5063 755, 22256 5075 755, 22260 5089 755, 22262 5098 755, 22263 5103 752, 22264 5107 751, 22264 5107 749, 22264 5107 748, 22264 5107 746, 22264 5109 742, 22264 5110 735, 22264 5110 728, 22264 5111 721, 22264 5111 715, 22264 5111 712, 22264 5109 709, 22264 5103 708, 22264 5091 705, 22264 5079 705, 22267 5075 704, 22268 5071 701, 22268 5071 701, 22268 5069 702, 22274 5069 704, 22279 5069 709, 22289 5069 714, 22300 5069 718, 22311 5071 721, 22319 5074 723, 22331 5077 723, 22341 5079 722, 22351 5079 719, 22367 5079 711, 22382 5074 693, 22399 5061 661, 22413 5046 615, 22425 5032 562, 22433 5020 513, 22439 5005 476, 22444 4996 455, 22445 4991 451, 22447 4986 462, 22447 4986 486, 22447 4984 517, 22447 4984 547, 22449 4983 579, 22449 4983 609, 22451 4983 636, 22455 4983 661, 22462 4984 682, 22468 4991 696, 22477 5000 706, 22482 5005 712, 22485 5008 714, 22488 5013 714, 22488 5013 711, 22491 5015 703, 22494 5017 693, 22497 5020 671, 22500 5024 638, 22500 5024 586, 22500 5024 517, 22500 5024 439, 22501 5024 360, 22501 5024 292, 22503 5024 232, 22503 5024 188, 22504 5024 158, 22504 5024 147, 22506 5024 147, 22507 5022 156, 22510 5022 167, 22516 5022 179, 22522 5022 192, 22530 5022 207, 22542 5022 228, 22546 5022 252, 22550 5022 280, 22550 5022 314, 22555 5022 357, 22561 5022 410, 22565 5022 471, 22575 5022 532, 22579 5020 589, 22582 5017 637, 22587 5015 676, 22587 5015 709, 22587 5013 734, 22587 5013 752, 22588 5013 765, 22590 5013 774, 22591 5013 781, 22593 5013 786, 22596 5013 792, 22598 5017 790, 22602 5020 787, 22607 5029 780, 22610 5034 770, 22611 5039 757, 22614 5044 739, 22617 5045 716, 22620 5049 686, 22623 5049 650, 22627 5052 610, 22627 5052 569, 22627 5052 531, 22631 5052 495, 22636 5052 458, 22639 5051 420, 22643 5049 378, 22643 5049 333, 22643 5049 291, 22643 5049 258, 22644 5049 231, 22644 5049 206, 22646 5049 174, 22646 5049 129, 22649 5049 68</trace>
  <trace timeOffset="34767.99" brushRef="#br0" contextRef="#ctx0"> 18989 4339 84, 18989 4339 122, 18989 4339 158, 18989 4339 200, 18989 4339 241, 18989 4339 285, 18989 4339 327, 18989 4339 368, 18989 4339 410, 18989 4339 448, 18932 4313 482, 18929 4309 514, 18922 4303 541, 18919 4300 565, 18916 4296 587, 18913 4293 604, 18913 4293 620, 18912 4292 634, 18912 4292 646, 18910 4291 658, 18909 4291 671, 18907 4289 683, 18906 4289 693, 18904 4288 701, 18903 4288 709, 18901 4286 715, 18896 4284 719, 18891 4282 726, 18887 4280 730, 18884 4279 733, 18884 4279 738, 18883 4277 740, 18883 4277 742, 18881 4277 744, 18875 4275 745, 18869 4274 746, 18864 4272 746, 18860 4272 747, 18855 4271 748, 18851 4270 748, 18846 4267 749, 18842 4267 749, 18842 4267 749, 18841 4264 748, 18841 4264 748, 18839 4264 748, 18838 4264 749, 18832 4264 748, 18829 4264 746, 18825 4275 746, 18819 4291 742, 18818 4309 743, 18816 4337 744, 18816 4367 746, 18816 4399 747, 18816 4434 749, 18816 4475 753, 18819 4518 753, 18822 4564 757, 18825 4613 757, 18828 4666 759, 18831 4721 761, 18834 4780 763, 18839 4841 768, 18845 4902 771, 18851 4961 775, 18857 5020 777, 18864 5078 781, 18872 5133 787, 18878 5186 792, 18886 5238 798, 18890 5286 799, 18896 5334 800, 18901 5375 802, 18906 5417 802, 18912 5456 804, 18917 5496 805, 18923 5533 807, 18932 5571 807, 18939 5609 809, 18946 5646 810, 18952 5683 813, 18959 5721 815, 18965 5756 818, 18969 5790 825, 18974 5823 825, 18978 5852 830, 18981 5878 831, 18984 5898 832, 18984 5908 835, 18985 5920 836, 18985 5925 837, 18985 5932 839, 18987 5937 841, 18987 5937 844, 18987 5937 845, 18987 5937 847, 18987 5939 846, 18987 5940 846, 18989 5942 847, 18989 5943 848, 18989 5945 849, 18989 5945 849, 18989 5946 848, 18991 5946 848, 18991 5947 847, 18991 5947 844, 18991 5947 842, 18991 5949 831, 18991 5949 810, 18987 5935 764, 18980 5915 656, 18968 5879 412, 18955 5837 89</trace>
  <trace timeOffset="36204.07" brushRef="#br0" contextRef="#ctx0"> 19357 2937 69, 19357 2937 111, 19357 2937 156, 19357 2937 202, 19357 2937 247, 19357 2937 286, 19358 2846 327, 19358 2832 370, 19358 2813 415, 19360 2800 462, 19360 2788 510, 19360 2778 548, 19360 2772 582, 19361 2767 611, 19361 2767 632, 19361 2766 647, 19361 2766 655, 19361 2764 660, 19363 2763 660, 19363 2763 663, 19367 2763 666, 19373 2770 673, 19384 2788 683, 19394 2815 693, 19405 2849 701, 19414 2888 706, 19420 2929 713, 19425 2971 717, 19428 3012 724, 19428 3052 729, 19428 3089 736, 19428 3123 749, 19426 3153 756, 19423 3173 765, 19420 3192 769, 19419 3205 771, 19417 3209 772, 19417 3214 774, 19417 3214 776, 19416 3214 778, 19416 3214 780, 19416 3217 781, 19416 3217 783, 19416 3219 786, 19416 3219 789, 19416 3219 794, 19414 3217 795, 19411 3198 792, 19408 3170 792, 19402 3131 786, 19397 3091 786, 19391 3048 789, 19386 3002 789, 19379 2956 792, 19374 2909 792, 19370 2863 792, 19368 2823 793, 19367 2790 795, 19367 2767 797, 19367 2748 799, 19367 2733 800, 19367 2721 799, 19373 2705 799, 19379 2692 799, 19389 2680 798, 19402 2663 798, 19416 2651 796, 19432 2640 796, 19449 2631 795, 19468 2626 793, 19490 2625 792, 19513 2625 792, 19536 2625 789, 19558 2632 787, 19578 2645 784, 19597 2656 782, 19611 2672 781, 19622 2682 778, 19630 2696 777, 19634 2705 775, 19634 2718 775, 19634 2738 774, 19633 2753 774, 19623 2778 772, 19608 2799 771, 19590 2819 768, 19571 2839 767, 19549 2855 766, 19528 2868 766, 19507 2878 765, 19491 2884 765, 19477 2888 765, 19467 2892 766, 19461 2892 767, 19457 2893 769, 19457 2893 772, 19455 2893 774, 19455 2893 775, 19454 2893 777, 19452 2893 777, 19451 2893 776, 19451 2893 776, 19451 2893 775, 19451 2893 775, 19457 2892 775, 19470 2888 775, 19490 2881 775, 19513 2876 774, 19539 2873 775, 19566 2871 775, 19598 2871 774, 19631 2871 774, 19665 2871 773, 19698 2880 771, 19730 2890 771, 19759 2905 769, 19783 2922 768, 19801 2945 768, 19814 2969 767, 19819 2996 766, 19819 3025 767, 19818 3057 766, 19802 3091 767, 19782 3125 772, 19751 3162 773, 19717 3198 779, 19676 3231 782, 19634 3263 785, 19593 3286 792, 19556 3305 798, 19523 3318 805, 19502 3327 813, 19483 3332 821, 19470 3333 828, 19464 3333 833, 19458 3335 835, 19458 3335 837, 19457 3335 836, 19457 3335 835, 19455 3335 834, 19454 3335 831, 19452 3335 827, 19449 3332 819, 19448 3325 806, 19446 3321 782, 19446 3312 739, 19446 3307 660, 19446 3297 513, 19451 3285 234</trace>
  <trace timeOffset="36704.098" brushRef="#br0" contextRef="#ctx0"> 19831 2994 512, 19831 2994 518, 19831 2994 530, 19831 2994 544, 19831 2994 561, 19831 2994 578, 19831 2994 594, 19831 2994 607, 19831 2994 619, 19911 3063 632, 19928 3080 643, 19948 3096 652, 19970 3110 660, 19990 3123 664, 20010 3133 667, 20030 3141 667, 20045 3146 667, 20064 3146 666, 20082 3146 665, 20100 3139 664, 20122 3125 660, 20139 3109 660, 20156 3088 656, 20168 3063 657, 20176 3035 660, 20181 3009 664, 20181 2981 667, 20181 2952 673, 20181 2927 679, 20178 2907 689, 20175 2895 702, 20170 2885 718, 20168 2881 733, 20165 2876 743, 20164 2873 749, 20164 2873 751, 20162 2875 751, 20162 2895 752, 20162 2925 756, 20162 2969 757, 20162 3016 760, 20170 3064 762, 20178 3116 765, 20188 3166 774, 20198 3217 778, 20210 3267 785, 20220 3313 787, 20227 3356 787, 20234 3392 789, 20236 3425 787, 20236 3455 790, 20236 3477 792, 20233 3499 795, 20227 3512 801, 20221 3524 808, 20216 3531 818, 20208 3538 828, 20200 3543 837, 20196 3546 846, 20187 3548 853, 20182 3550 858, 20178 3550 862, 20173 3551 864, 20167 3551 864, 20162 3551 863, 20152 3551 859, 20139 3546 854, 20132 3541 842, 20120 3529 816, 20109 3514 762, 20100 3496 652, 20091 3468 449, 20085 3439 137</trace>
  <trace timeOffset="36944.113" brushRef="#br0" contextRef="#ctx0"> 20268 2617 497, 20268 2617 548, 20268 2617 604, 20268 2617 654, 20268 2617 698, 20268 2617 731, 20268 2617 756, 20336 2719 774, 20347 2761 793, 20362 2810 805, 20373 2863 815, 20387 2917 819, 20401 2966 818, 20416 3013 817, 20430 3055 816, 20441 3091 813, 20454 3119 812, 20464 3144 812, 20472 3159 801, 20476 3168 781, 20479 3173 739, 20479 3173 661, 20479 3173 538, 20479 3173 331, 20479 3173 43</trace>
  <trace timeOffset="37080.12" brushRef="#br0" contextRef="#ctx0"> 20385 3002 553, 20385 3002 572, 20385 3002 589, 20385 3002 601, 20385 3002 609, 20385 3002 610, 20385 3002 606, 20385 3002 587, 20385 3002 537, 20385 3002 437, 20477 2962 246, 20493 2960 0</trace>
  <trace timeOffset="37357.137" brushRef="#br0" contextRef="#ctx0"> 20713 3052 390, 20713 3052 394, 20713 3052 402, 20713 3052 413, 20736 2949 429, 20741 2924 443, 20742 2897 459, 20742 2871 472, 20742 2852 486, 20742 2835 504, 20742 2825 529, 20742 2820 555, 20741 2815 581, 20735 2815 607, 20724 2815 627, 20709 2822 648, 20691 2835 667, 20675 2859 685, 20662 2885 702, 20651 2917 718, 20642 2951 729, 20636 2986 739, 20632 3021 743, 20632 3055 746, 20632 3084 747, 20638 3112 746, 20649 3135 749, 20665 3154 745, 20683 3170 746, 20704 3178 738, 20727 3185 718, 20752 3185 678, 20777 3185 599, 20806 3178 478, 20830 3168 292, 20856 3156 22</trace>
  <trace timeOffset="37736.16" brushRef="#br0" contextRef="#ctx0"> 21378 2554 538, 21378 2554 573, 21378 2554 606, 21378 2554 624, 21378 2554 645, 21277 2525 660, 21246 2525 673, 21218 2530 690, 21192 2539 695, 21169 2554 698, 21151 2571 701, 21138 2591 699, 21134 2617 702, 21134 2646 701, 21134 2675 701, 21145 2709 701, 21161 2743 702, 21183 2777 702, 21207 2810 705, 21232 2842 704, 21260 2871 704, 21286 2897 703, 21312 2919 701, 21336 2937 700, 21358 2951 701, 21372 2962 700, 21381 2966 699, 21389 2971 699, 21392 2972 697, 21395 2974 700, 21400 2977 705, 21400 2977 712, 21400 2978 719, 21394 2984 723, 21380 2992 727, 21361 3002 730, 21339 3013 735, 21316 3023 739, 21294 3033 744, 21275 3042 746, 21261 3050 748, 21252 3052 747, 21249 3055 745, 21249 3055 740, 21249 3055 729, 21249 3055 700, 21249 3055 622, 21249 3055 439, 21251 3055 137</trace>
  <trace timeOffset="38655.21" brushRef="#br0" contextRef="#ctx0"> 21589 2905 653, 21589 2905 668, 21589 2905 685, 21589 2905 704, 21589 2905 722, 21589 2905 736, 21589 2905 744, 21586 2984 751, 21592 2998 754, 21597 3006 755, 21605 3019 757, 21612 3030 759, 21618 3038 759, 21622 3045 759, 21628 3050 759, 21632 3052 759, 21635 3055 759, 21638 3059 760, 21641 3060 761, 21644 3063 761, 21647 3064 761, 21656 3067 760, 21667 3067 761, 21683 3059 761, 21703 3045 762, 21723 3025 762, 21742 3001 762, 21763 2971 761, 21781 2937 761, 21797 2900 762, 21813 2864 763, 21825 2831 764, 21834 2800 766, 21839 2781 767, 21843 2767 770, 21845 2763 771, 21845 2763 774, 21845 2763 775, 21845 2763 775, 21845 2763 774, 21845 2763 773, 21845 2763 774, 21845 2773 775, 21843 2792 777, 21839 2817 776, 21838 2844 776, 21838 2871 776, 21838 2897 776, 21839 2917 776, 21843 2934 777, 21848 2948 776, 21852 2956 775, 21858 2963 773, 21864 2971 772, 21872 2977 771, 21880 2983 767, 21888 2987 763, 21899 2991 756, 21910 2991 743, 21926 2991 726, 21943 2989 699, 21965 2978 667, 21984 2964 631, 22004 2946 590, 22020 2924 551, 22039 2897 519, 22053 2868 498, 22068 2834 489, 22078 2800 490, 22086 2764 498, 22091 2728 516, 22094 2689 540, 22095 2652 570, 22095 2617 598, 22095 2584 631, 22095 2561 660, 22095 2542 683, 22095 2530 710, 22095 2523 723, 22095 2518 734, 22095 2518 740, 22095 2518 741, 22095 2518 751, 22095 2518 756, 22102 2530 771, 22113 2551 780, 22127 2578 784, 22139 2605 792, 22151 2632 792, 22163 2660 794, 22173 2687 795, 22185 2713 797, 22193 2738 798, 22201 2764 799, 22208 2788 799, 22211 2805 801, 22214 2823 800, 22216 2835 801, 22216 2847 803, 22218 2862 803, 22218 2868 803, 22218 2873 804, 22218 2873 803, 22218 2873 804, 22218 2873 804, 22218 2875 805, 22218 2876 807, 22218 2878 810, 22218 2880 816, 22218 2881 820, 22218 2883 823, 22218 2884 826, 22218 2884 826, 22218 2884 827, 22222 2884 829, 22231 2876 830, 22242 2862 831, 22259 2842 831, 22276 2820 830, 22295 2799 829, 22316 2778 829, 22338 2760 827, 22359 2746 828, 22374 2735 828, 22391 2730 827, 22402 2728 828, 22415 2728 827, 22433 2728 826, 22451 2728 825, 22470 2738 823, 22485 2750 821, 22497 2766 820, 22506 2782 816, 22513 2802 813, 22514 2825 811, 22514 2847 809, 22514 2871 808, 22510 2893 808, 22500 2914 806, 22487 2934 805, 22468 2952 804, 22449 2969 802, 22425 2986 800, 22396 3001 800, 22364 3014 801, 22331 3028 801, 22297 3040 801, 22264 3050 801, 22238 3059 799, 22218 3063 799, 22201 3067 799, 22191 3069 800, 22186 3069 801, 22182 3071 800, 22182 3071 796, 22180 3071 786, 22180 3071 765, 22180 3071 715, 22188 3067 587, 22204 3055 279</trace>
  <trace timeOffset="38841.223" brushRef="#br0" contextRef="#ctx0"> 22981 3084 750, 22981 3084 774, 22981 3084 798, 22981 3084 814, 22981 3084 823, 22981 3084 825, 22981 3084 819, 22981 3084 800, 22981 3084 745, 22981 3084 594, 22981 3084 281</trace>
  <trace timeOffset="42120.41" brushRef="#br0" contextRef="#ctx0"> 18784 1426 73, 18784 1426 74, 18784 1426 75, 18784 1426 79, 18784 1426 82, 18784 1426 88, 18784 1426 95, 18784 1426 105, 18784 1426 119, 18784 1426 139, 18784 1426 169, 18767 1419 206, 18767 1417 245, 18766 1417 285, 18766 1417 322, 18764 1416 355, 18764 1414 386, 18763 1412 415, 18763 1411 445, 18761 1409 473, 18761 1407 500, 18760 1406 520, 18760 1405 538, 18758 1403 552, 18758 1402 562, 18757 1400 572, 18757 1399 578, 18755 1399 585, 18755 1397 588, 18755 1397 590, 18754 1396 592, 18754 1396 594, 18754 1396 594, 18754 1396 597, 18752 1396 600, 18752 1397 606, 18752 1412 612, 18752 1438 618, 18752 1477 625, 18752 1521 635, 18755 1576 642, 18758 1637 651, 18764 1701 660, 18770 1767 676, 18778 1835 693, 18787 1902 709, 18797 1971 723, 18810 2042 727, 18822 2113 729, 18835 2186 733, 18849 2259 735, 18864 2331 739, 18878 2399 750, 18890 2464 755, 18903 2526 765, 18913 2585 771, 18922 2640 774, 18932 2692 778, 18937 2745 782, 18943 2796 787, 18949 2849 792, 18954 2902 797, 18959 2954 800, 18963 3006 805, 18968 3059 808, 18972 3110 812, 18977 3162 819, 18980 3213 822, 18983 3263 829, 18985 3309 831, 18987 3355 832, 18987 3396 834, 18989 3438 834, 18989 3477 835, 18989 3514 836, 18989 3548 837, 18989 3582 837, 18985 3614 838, 18984 3644 837, 18983 3671 839, 18983 3699 841, 18983 3725 844, 18983 3750 845, 18983 3776 848, 18983 3802 854, 18983 3828 854, 18981 3855 859, 18981 3884 860, 18980 3914 861, 18978 3945 864, 18977 3975 866, 18974 4009 868, 18971 4043 869, 18968 4079 871, 18965 4117 873, 18962 4153 874, 18959 4189 873, 18958 4224 874, 18955 4258 872, 18955 4291 873, 18955 4325 872, 18955 4356 873, 18958 4388 872, 18962 4417 872, 18966 4449 871, 18971 4478 870, 18975 4505 872, 18980 4531 871, 18983 4555 874, 18985 4579 874, 18989 4603 873, 18989 4628 873, 18989 4654 874, 18989 4679 874, 18989 4708 873, 18985 4740 874, 18981 4772 874, 18977 4804 876, 18972 4838 877, 18968 4867 877, 18965 4896 877, 18962 4924 877, 18961 4951 876, 18961 4975 877, 18961 5000 876, 18961 5024 876, 18961 5045 876, 18962 5066 876, 18965 5087 876, 18968 5109 877, 18972 5131 880, 18977 5154 879, 18981 5179 882, 18984 5208 880, 18987 5236 879, 18991 5265 881, 18991 5295 880, 18991 5327 881, 18991 5359 880, 18991 5391 880, 18991 5423 879, 18991 5453 879, 18991 5482 879, 18991 5509 879, 18991 5535 880, 18991 5554 880, 18991 5574 880, 18991 5585 880, 18991 5599 879, 18991 5617 880, 18991 5628 879, 18991 5646 882, 18991 5666 881, 18991 5685 881, 18992 5711 881, 18994 5734 878, 18994 5750 877, 18995 5770 877, 18995 5790 877, 18995 5803 877, 18997 5823 882, 18997 5835 878, 18998 5847 882, 18998 5859 881, 18998 5864 881, 19000 5871 886, 19000 5871 885, 19000 5871 884, 19000 5871 883, 19000 5871 880, 19001 5874 880, 19001 5874 880, 19001 5876 879, 19001 5878 877, 19001 5879 875, 19001 5881 869, 19001 5881 865, 19000 5881 859, 18989 5881 853, 18974 5876 848, 18955 5866 843, 18937 5850 840, 18920 5830 834, 18903 5808 832, 18886 5779 826, 18869 5749 823, 18854 5716 821, 18841 5682 819, 18826 5650 818, 18815 5618 818, 18803 5589 818, 18793 5564 818, 18784 5542 820, 18778 5525 820, 18770 5509 822, 18764 5496 822, 18760 5486 823, 18752 5472 825, 18749 5465 822, 18744 5454 823, 18740 5445 825, 18735 5436 826, 18731 5425 827, 18726 5417 828, 18722 5407 827, 18721 5403 827, 18716 5395 829, 18715 5390 832, 18711 5385 837, 18709 5382 840, 18709 5382 843, 18708 5380 848, 18708 5380 850, 18708 5380 853, 18706 5378 856, 18706 5378 858, 18705 5378 859, 18705 5378 861, 18705 5375 861, 18703 5375 862, 18703 5375 863, 18703 5375 863, 18703 5373 864, 18703 5373 865, 18703 5373 866, 18703 5373 867, 18703 5373 869, 18703 5373 870, 18706 5378 872, 18716 5388 875, 18728 5404 877, 18740 5424 881, 18752 5445 883, 18766 5470 887, 18780 5496 888, 18793 5523 891, 18806 5550 892, 18818 5577 893, 18829 5604 896, 18841 5629 896, 18849 5651 897, 18858 5671 898, 18865 5685 897, 18872 5699 897, 18875 5709 897, 18880 5719 897, 18883 5728 897, 18884 5733 898, 18887 5736 899, 18889 5741 900, 18890 5744 901, 18891 5749 901, 18894 5756 901, 18896 5761 901, 18898 5766 901, 18900 5770 902, 18901 5773 902, 18903 5776 902, 18904 5779 901, 18907 5784 901, 18907 5784 901, 18907 5784 900, 18907 5784 901, 18909 5785 902, 18909 5787 901, 18910 5787 903, 18912 5787 904, 18913 5788 905, 18919 5788 908, 18929 5784 907, 18942 5773 907, 18959 5756 907, 18975 5736 906, 18994 5716 906, 19011 5692 907, 19029 5666 905, 19046 5639 905, 19063 5612 905, 19078 5582 905, 19095 5552 905, 19111 5521 906, 19126 5492 904, 19141 5465 904, 19153 5441 904, 19165 5421 905, 19176 5403 906, 19182 5390 906, 19189 5378 906, 19194 5370 906, 19195 5366 905, 19198 5361 905, 19198 5361 904, 19198 5359 904, 19198 5359 905, 19199 5358 904, 19199 5356 905, 19202 5354 905, 19202 5353 905, 19203 5351 906, 19203 5349 906, 19203 5349 906, 19205 5346 907, 19205 5346 906, 19205 5346 906, 19206 5346 906, 19206 5346 905, 19206 5349 905, 19206 5366 905, 19202 5392 904, 19194 5427 906, 19185 5464 906, 19176 5499 906, 19163 5538 906, 19153 5577 907, 19141 5614 907, 19127 5650 909, 19115 5682 909, 19104 5711 909, 19094 5736 907, 19086 5750 909, 19078 5764 909, 19075 5773 910, 19072 5776 912, 19071 5781 912, 19068 5784 910, 19066 5787 910, 19063 5790 911, 19062 5795 912, 19062 5795 917, 19060 5795 918, 19060 5795 917, 19060 5795 917, 19059 5796 914, 19053 5796 913, 19042 5791 911, 19029 5781 908, 19008 5764 906, 18987 5746 903, 18966 5724 899, 18942 5699 897, 18917 5671 894, 18891 5643 891, 18865 5614 891, 18842 5585 887, 18819 5557 888, 18797 5533 888, 18780 5513 888, 18763 5492 888, 18749 5476 885, 18738 5465 884, 18729 5453 884, 18725 5447 885, 18719 5439 886, 18712 5432 885, 18709 5427 882, 18708 5424 881, 18705 5420 881, 18703 5415 881, 18700 5410 884, 18699 5407 885, 18699 5407 885, 18698 5406 885, 18698 5406 884, 18698 5404 884, 18696 5403 887, 18696 5403 888, 18695 5402 888, 18695 5402 888, 18695 5400 887, 18695 5398 887, 18695 5397 888, 18695 5395 889, 18695 5391 888, 18696 5388 889, 18705 5383 889, 18718 5378 889, 18732 5375 891, 18754 5373 891, 18778 5373 891, 18802 5373 891, 18831 5373 891, 18861 5373 891, 18893 5373 891, 18926 5373 891, 18959 5370 889, 18991 5368 889, 19021 5363 889, 19046 5361 889, 19065 5358 891, 19075 5356 891, 19082 5356 891, 19082 5356 891, 19082 5354 889, 19082 5354 891, 19083 5354 891, 19085 5354 893, 19086 5354 894, 19088 5354 895, 19089 5354 896, 19091 5354 897, 19092 5354 898, 19094 5354 899, 19095 5354 899, 19097 5354 899, 19098 5354 900, 19100 5354 899, 19101 5354 899, 19103 5354 898, 19103 5354 896, 19103 5354 896, 19104 5354 895, 19104 5358 895, 19104 5370 895, 19100 5385 895, 19092 5404 891, 19083 5421 889, 19072 5438 886, 19060 5453 881, 19049 5467 870, 19033 5479 841, 19016 5491 772, 19004 5496 587, 18985 5496 258</trace>
  <trace timeOffset="44159.527" brushRef="#br0" contextRef="#ctx0"> 20023 3034 365, 20023 3034 429, 20023 3034 489, 20023 3034 547, 20023 3034 594, 20023 3034 631, 20023 3034 660, 20023 3034 684, 20023 3034 703, 20023 3034 720, 20015 3025 731, 20013 3023 742, 20013 3023 752, 20012 3021 761, 20012 3021 770, 20010 3021 777, 20010 3021 782, 20010 3021 789, 20009 3019 795, 20009 3019 800, 20009 3018 806, 20009 3018 810, 20009 3016 813, 20009 3014 816, 20009 3009 818, 20012 3002 819, 20019 2992 820, 20032 2978 820, 20045 2963 821, 20061 2948 821, 20081 2931 823, 20103 2910 823, 20132 2888 823, 20164 2863 823, 20198 2837 823, 20240 2813 823, 20281 2788 825, 20325 2767 825, 20367 2750 825, 20407 2731 825, 20441 2718 822, 20473 2705 822, 20499 2697 822, 20518 2692 822, 20534 2689 822, 20545 2685 822, 20550 2684 822, 20555 2684 823, 20555 2684 825, 20555 2682 826, 20555 2682 827, 20557 2682 829, 20558 2682 830, 20560 2682 833, 20561 2682 836, 20563 2682 838, 20564 2682 840, 20567 2682 841, 20568 2680 842, 20570 2680 842, 20570 2680 844, 20571 2680 845, 20571 2680 846, 20573 2680 846, 20573 2680 845, 20574 2680 844, 20574 2680 844, 20576 2680 844, 20576 2677 844, 20577 2677 844, 20577 2677 843, 20577 2677 843, 20578 2677 842, 20578 2677 842, 20578 2677 841, 20580 2677 840, 20580 2677 839, 20580 2677 837, 20581 2677 834, 20581 2677 829, 20581 2677 817, 20581 2677 797, 20581 2677 761, 20581 2677 701, 20581 2677 601, 20581 2677 451, 20578 2685 160</trace>
  <trace timeOffset="47295.707" brushRef="#br0" contextRef="#ctx0"> 22649 5093 166, 22649 5093 207, 22649 5093 248, 22649 5093 292, 22649 5093 340, 22649 5093 387, 22670 5172 431, 22673 5175 472, 22676 5179 513, 22676 5179 548, 22676 5179 583, 22676 5179 616, 22678 5182 647, 22679 5182 678, 22679 5182 702, 22684 5182 721, 22690 5170 730, 22699 5150 737, 22711 5121 737, 22724 5087 739, 22737 5051 741, 22753 5012 740, 22767 4971 740, 22785 4928 739, 22799 4887 740, 22813 4850 738, 22824 4819 739, 22830 4796 740, 22834 4783 741, 22835 4780 743, 22835 4773 743, 22835 4768 742, 22835 4763 741, 22830 4755 738, 22825 4753 735, 22815 4750 731, 22798 4749 729, 22783 4749 728, 22767 4749 727, 22754 4753 728, 22744 4758 729, 22737 4764 730, 22730 4770 731, 22727 4773 732, 22724 4780 732, 22724 4790 734, 22727 4802 734, 22737 4817 734, 22753 4829 735, 22770 4841 733, 22790 4850 733, 22813 4858 734, 22835 4867 733, 22857 4875 734, 22877 4881 734, 22890 4887 732, 22901 4893 732, 22909 4898 732, 22912 4907 733, 22915 4922 736, 22915 4937 737, 22913 4959 739, 22902 4981 739, 22886 5003 740, 22867 5024 740, 22847 5044 741, 22825 5059 741, 22810 5071 742, 22795 5078 743, 22786 5083 745, 22781 5084 746, 22776 5087 744, 22776 5087 741, 22775 5087 731, 22775 5087 712, 22775 5087 676, 22775 5089 608, 22775 5089 493, 22779 5091 308, 22792 5091 30</trace>
  <trace timeOffset="47484.715" brushRef="#br0" contextRef="#ctx0"> 23088 4983 341, 23088 4983 408, 23088 4983 484, 23088 4983 562, 23088 4983 629, 23088 4983 678, 23088 4983 713, 23088 4983 738, 23088 4983 756, 23088 4983 769, 23088 4983 777, 23101 4981 782, 23103 4981 784, 23103 4981 783, 23104 4981 779, 23104 4981 759, 23109 4981 691, 23113 4975 482, 23120 4962 163</trace>
  <trace timeOffset="50655.9" brushRef="#br0" contextRef="#ctx0"> 16055 2964 400, 16055 2964 442, 16055 2964 479, 16055 2964 507, 16055 2964 523, 16055 2964 530, 16055 2964 536, 16055 2964 546, 16046 3069 567, 16047 3133 589, 16055 3205 613, 16063 3280 635, 16072 3355 649, 16081 3425 660, 16088 3488 666, 16094 3543 671, 16097 3588 674, 16098 3617 678, 16100 3633 687, 16100 3641 698, 16100 3641 710, 16100 3641 722, 16097 3641 731, 16084 3628 735, 16065 3606 739, 16040 3575 741, 16018 3537 745, 15997 3496 748, 15975 3452 750, 15956 3406 752, 15938 3359 755, 15920 3310 756, 15906 3259 752, 15894 3209 750, 15884 3160 744, 15880 3118 741, 15880 3080 740, 15880 3050 737, 15889 3025 734, 15904 3006 730, 15924 2992 726, 15946 2984 723, 15974 2980 720, 16003 2980 718, 16033 2984 714, 16063 2994 712, 16091 3012 708, 16114 3030 703, 16132 3052 697, 16144 3077 691, 16150 3103 685, 16150 3133 684, 16150 3163 687, 16140 3197 687, 16124 3229 693, 16105 3260 694, 16082 3291 695, 16059 3318 699, 16035 3344 700, 16012 3367 705, 15990 3388 709, 15969 3406 714, 15953 3423 718, 15942 3435 722, 15935 3447 726, 15932 3462 730, 15932 3482 732, 15932 3508 736, 15939 3537 740, 15953 3567 745, 15968 3599 750, 15988 3631 755, 16007 3660 759, 16030 3687 763, 16053 3710 764, 16079 3730 764, 16105 3747 764, 16130 3759 763, 16156 3768 763, 16181 3771 762, 16204 3774 760, 16220 3774 757, 16235 3774 751, 16244 3771 739, 16253 3766 722, 16261 3759 694, 16266 3752 656, 16272 3742 606, 16273 3730 545, 16275 3713 479, 16275 3702 416, 16275 3681 364, 16275 3658 330, 16275 3635 309, 16275 3609 305, 16275 3588 309, 16276 3568 321, 16277 3558 338, 16279 3551 363, 16280 3546 394, 16280 3546 430, 16280 3543 467, 16280 3543 511, 16285 3543 561, 16290 3550 608, 16299 3566 654, 16308 3589 689, 16319 3617 711, 16331 3648 723, 16343 3676 729, 16355 3703 729, 16369 3725 730, 16383 3746 728, 16396 3763 727, 16406 3774 728, 16419 3780 726, 16426 3783 724, 16437 3783 723, 16452 3781 722, 16465 3771 720, 16481 3755 719, 16493 3737 716, 16501 3717 714, 16507 3695 711, 16509 3670 710, 16509 3646 710, 16509 3621 710, 16509 3597 711, 16503 3575 712, 16496 3560 713, 16489 3548 713, 16483 3543 709, 16474 3541 702, 16458 3541 694, 16445 3543 683, 16426 3556 669, 16410 3573 644, 16396 3592 599, 16387 3609 522, 16384 3624 392, 16383 3634 129</trace>
  <trace timeOffset="51655.953" brushRef="#br0" contextRef="#ctx0"> 16682 3445 629, 16682 3445 635, 16682 3445 651, 16682 3445 673, 16682 3445 694, 16688 3531 713, 16689 3555 726, 16692 3580 730, 16695 3601 733, 16700 3621 735, 16703 3637 736, 16707 3652 737, 16710 3661 737, 16712 3666 737, 16715 3670 736, 16715 3670 738, 16715 3670 740, 16715 3670 742, 16717 3671 745, 16717 3673 746, 16718 3673 748, 16718 3675 749, 16720 3675 749, 16720 3675 749, 16721 3676 749, 16723 3676 749, 16728 3676 749, 16733 3676 749, 16743 3675 748, 16754 3667 749, 16765 3658 749, 16776 3649 749, 16786 3638 749, 16795 3626 749, 16803 3612 750, 16812 3592 751, 16820 3571 752, 16825 3556 754, 16830 3541 754, 16835 3524 755, 16838 3512 755, 16841 3497 756, 16844 3488 756, 16846 3484 755, 16847 3479 753, 16847 3479 751, 16847 3477 749, 16847 3477 746, 16851 3477 746, 16859 3488 745, 16870 3508 745, 16882 3531 745, 16894 3558 746, 16906 3584 745, 16919 3609 746, 16932 3629 745, 16944 3648 745, 16953 3658 745, 16960 3666 745, 16963 3668 745, 16963 3668 745, 16963 3668 746, 16963 3668 747, 16964 3668 749, 16968 3668 751, 16973 3668 753, 16980 3666 755, 16987 3661 756, 16990 3652 757, 16993 3643 759, 16996 3634 759, 16997 3624 760, 16999 3618 760, 17000 3614 761, 17000 3614 760, 17000 3613 759, 17000 3613 756, 17002 3612 753, 17002 3612 751, 17003 3609 750, 17011 3609 749, 17023 3609 748, 17039 3612 748, 17062 3617 748, 17084 3621 748, 17105 3621 748, 17126 3621 747, 17146 3616 746, 17162 3605 744, 17178 3592 741, 17191 3575 737, 17201 3563 733, 17207 3548 729, 17210 3538 727, 17211 3531 726, 17211 3521 727, 17211 3516 728, 17211 3509 729, 17211 3505 730, 17211 3505 731, 17211 3503 731, 17211 3503 730, 17211 3503 729, 17210 3503 727, 17210 3503 724, 17210 3505 721, 17210 3514 719, 17220 3526 716, 17237 3538 714, 17260 3541 710, 17287 3541 704, 17317 3537 698, 17347 3524 688, 17376 3508 678, 17405 3489 666, 17430 3471 655, 17450 3454 647, 17466 3435 643, 17476 3423 641, 17483 3409 642, 17488 3400 646, 17489 3396 653, 17490 3391 663, 17490 3387 676, 17490 3384 693, 17488 3379 708, 17479 3376 720, 17466 3376 729, 17448 3381 735, 17425 3396 740, 17405 3417 746, 17388 3439 749, 17370 3462 751, 17359 3484 750, 17351 3500 748, 17347 3516 743, 17346 3527 739, 17346 3538 733, 17346 3550 726, 17346 3555 715, 17346 3560 702, 17350 3560 688, 17357 3559 671, 17366 3548 651, 17378 3531 634, 17386 3509 618, 17391 3484 608, 17393 3455 603, 17395 3425 601, 17395 3396 604, 17395 3367 609, 17388 3341 616, 17376 3313 624, 17363 3286 635, 17347 3259 646, 17331 3234 655, 17313 3210 673, 17295 3192 689, 17281 3180 713, 17272 3173 732, 17269 3171 746, 17269 3171 750, 17268 3171 749, 17268 3171 749, 17268 3183 746, 17268 3202 749, 17275 3231 747, 17289 3263 746, 17307 3292 743, 17325 3321 740, 17345 3347 737, 17363 3370 732, 17380 3392 722, 17393 3413 700, 17405 3434 664, 17412 3449 582, 17415 3470 453, 17415 3496 229</trace>
  <trace timeOffset="51968.973" brushRef="#br0" contextRef="#ctx0"> 16509 4355 741, 16509 4355 746, 16509 4355 751, 16509 4355 756, 16509 4355 761, 16509 4355 766, 16509 4355 774, 16509 4355 784, 16512 4439 794, 16522 4485 804, 16536 4534 807, 16549 4582 810, 16565 4625 810, 16580 4667 809, 16595 4703 808, 16608 4731 806, 16617 4750 805, 16624 4766 802, 16629 4775 799, 16630 4780 793, 16633 4783 781, 16633 4783 763, 16633 4783 731, 16633 4783 665, 16634 4783 538, 16636 4783 302, 16642 4775 9</trace>
  <trace timeOffset="52103.98" brushRef="#br0" contextRef="#ctx0"> 16974 4555 651, 16974 4555 649, 16974 4555 647, 16974 4555 636, 16974 4555 612, 16974 4555 536, 17073 4470 364, 17096 4454 91</trace>
  <trace timeOffset="52576.008" brushRef="#br0" contextRef="#ctx0"> 17593 4325 460, 17593 4325 492, 17593 4325 530, 17593 4325 565, 17593 4325 589, 17532 4233 601, 17515 4215 611, 17498 4200 619, 17480 4185 627, 17463 4173 639, 17451 4163 651, 17437 4159 664, 17422 4159 675, 17407 4159 684, 17388 4166 693, 17368 4183 701, 17351 4204 710, 17334 4233 719, 17320 4264 726, 17307 4299 730, 17299 4330 732, 17297 4362 732, 17297 4388 732, 17298 4410 730, 17308 4429 728, 17322 4441 727, 17340 4449 724, 17362 4449 719, 17386 4449 710, 17412 4441 696, 17440 4427 679, 17464 4407 661, 17492 4385 647, 17516 4357 637, 17539 4328 632, 17560 4296 628, 17580 4267 631, 17596 4242 633, 17606 4225 638, 17612 4215 643, 17615 4210 650, 17615 4210 658, 17615 4209 667, 17615 4209 674, 17616 4207 679, 17616 4207 682, 17619 4207 685, 17625 4213 689, 17630 4228 693, 17636 4247 695, 17644 4267 697, 17650 4288 698, 17658 4308 699, 17667 4328 699, 17676 4350 698, 17684 4371 699, 17693 4392 698, 17699 4414 697, 17704 4434 695, 17707 4459 694, 17710 4483 696, 17714 4507 694, 17714 4532 695, 17716 4552 689, 17716 4571 675, 17716 4591 638, 17716 4611 538, 17714 4630 302, 17709 4646 13</trace>
  <trace timeOffset="52805.02" brushRef="#br0" contextRef="#ctx0"> 17181 5079 672, 17181 5079 676, 17181 5079 680, 17181 5079 687, 17181 5079 694, 17181 5079 701, 17181 5079 706, 17181 5079 711, 17269 4998 713, 17313 4971 714, 17365 4940 715, 17424 4910 714, 17489 4880 715, 17560 4848 711, 17633 4821 701, 17706 4796 674, 17776 4775 595, 17843 4760 424, 17904 4746 130</trace>
  <trace timeOffset="54568.12" brushRef="#br0" contextRef="#ctx0"> 26107 2539 314, 26107 2539 358, 26107 2539 397, 26107 2539 447, 26107 2539 487, 26107 2539 518, 26107 2539 532, 26107 2539 539, 26107 2539 548, 26107 2539 552, 26100 2546 564, 26100 2585 578, 26106 2643 589, 26110 2709 610, 26116 2785 628, 26120 2868 649, 26126 2951 666, 26130 3030 681, 26136 3103 693, 26142 3168 698, 26148 3222 705, 26155 3267 708, 26159 3300 708, 26163 3321 710, 26166 3333 710, 26168 3339 711, 26168 3339 712, 26168 3339 712, 26168 3339 713, 26169 3341 713, 26169 3342 713, 26171 3344 712, 26171 3345 711, 26172 3347 710, 26178 3348 709, 26185 3350 708, 26197 3350 706, 26215 3350 705, 26234 3350 705, 26260 3350 705, 26286 3348 705, 26312 3345 705, 26338 3342 704, 26363 3341 703, 26391 3337 703, 26415 3333 703, 26438 3329 705, 26460 3324 706, 26474 3321 705, 26490 3317 706, 26500 3315 706, 26511 3312 705, 26523 3310 706, 26528 3309 705, 26534 3309 703, 26538 3309 701, 26542 3309 698, 26548 3309 696, 26552 3309 693, 26552 3309 688, 26554 3310 677, 26555 3313 653, 26557 3317 597, 26560 3321 495, 26560 3321 292, 26560 3321 22</trace>
  <trace timeOffset="55476.17" brushRef="#br0" contextRef="#ctx0"> 26851 3021 413, 26851 3021 434, 26851 3021 466, 26851 3021 501, 26851 3021 535, 26851 3021 558, 26851 3021 576, 26851 3021 590, 26758 2996 603, 26740 3025 618, 26722 3062 636, 26704 3106 654, 26687 3154 670, 26672 3202 685, 26658 3251 694, 26648 3295 699, 26642 3333 702, 26639 3364 703, 26639 3389 704, 26639 3406 705, 26642 3418 709, 26646 3425 712, 26649 3430 714, 26657 3432 717, 26661 3434 719, 26672 3434 721, 26687 3434 724, 26703 3425 726, 26720 3408 728, 26737 3384 730, 26752 3359 730, 26769 3332 732, 26782 3302 732, 26797 3270 734, 26810 3238 735, 26821 3207 732, 26833 3180 733, 26842 3156 731, 26849 3139 732, 26853 3128 734, 26856 3125 736, 26856 3125 734, 26856 3124 732, 26856 3124 731, 26860 3124 729, 26866 3131 730, 26873 3148 733, 26883 3170 739, 26892 3193 740, 26899 3217 745, 26908 3238 744, 26918 3258 744, 26925 3270 744, 26933 3280 744, 26940 3286 743, 26948 3291 743, 26956 3294 743, 26965 3294 743, 26979 3294 744, 26991 3286 745, 27006 3273 746, 27019 3255 747, 27031 3234 749, 27045 3210 745, 27056 3185 746, 27068 3159 742, 27079 3133 742, 27089 3109 742, 27100 3089 742, 27108 3074 742, 27115 3063 740, 27121 3057 738, 27129 3055 735, 27141 3055 731, 27154 3063 730, 27168 3081 729, 27182 3104 729, 27193 3131 733, 27203 3162 732, 27210 3193 735, 27216 3224 733, 27219 3246 731, 27220 3267 730, 27220 3278 727, 27220 3285 726, 27222 3291 724, 27222 3291 719, 27222 3291 706, 27222 3289 688, 27223 3275 668, 27223 3250 651, 27225 3217 639, 27228 3181 637, 27232 3144 633, 27236 3108 632, 27242 3071 634, 27249 3033 634, 27255 2996 637, 27261 2962 642, 27265 2931 649, 27270 2912 655, 27273 2900 660, 27274 2895 664, 27274 2895 665, 27279 2895 668, 27288 2910 671, 27301 2934 676, 27319 2971 682, 27336 3013 687, 27352 3057 690, 27369 3103 693, 27387 3146 696, 27404 3188 693, 27421 3226 693, 27437 3259 683, 27449 3286 667, 27459 3305 634, 27463 3315 579, 27466 3321 515, 27466 3321 442, 27466 3321 373, 27466 3321 321, 27455 3315 282, 27440 3302 265, 27419 3283 269, 27401 3266 298, 27385 3246 346, 27372 3229 419, 27361 3214 498, 27355 3205 575, 27353 3202 633, 27353 3197 661, 27353 3188 680, 27355 3175 682, 27368 3162 685, 27385 3151 686, 27411 3142 686, 27444 3133 685, 27484 3124 682, 27531 3116 680, 27583 3106 677, 27637 3094 674, 27695 3084 671, 27752 3071 670, 27809 3060 666, 27861 3050 665, 27906 3043 663, 27944 3038 657, 27968 3035 650, 27984 3034 639, 27990 3034 627, 27990 3034 613, 27981 3045 591, 27959 3063 529, 27927 3091 380, 27885 3119 112</trace>
  <trace timeOffset="56239.215" brushRef="#br0" contextRef="#ctx0"> 26683 3992 628, 26683 3992 635, 26683 3992 644, 26655 4071 655, 26651 4096 669, 26648 4114 681, 26645 4134 693, 26645 4143 702, 26643 4150 710, 26643 4156 716, 26643 4156 723, 26643 4156 734, 26642 4156 750, 26642 4156 767, 26636 4156 784, 26628 4143 798, 26616 4122 806, 26600 4095 814, 26587 4064 817, 26576 4033 823, 26567 4002 827, 26560 3972 831, 26557 3943 834, 26557 3914 834, 26557 3885 837, 26564 3858 832, 26580 3832 831, 26599 3808 826, 26626 3788 823, 26657 3768 821, 26690 3755 819, 26726 3742 816, 26762 3735 812, 26795 3732 806, 26826 3730 799, 26851 3730 790, 26869 3730 780, 26883 3734 770, 26891 3738 763, 26894 3742 759, 26895 3749 754, 26894 3762 753, 26879 3778 752, 26859 3802 755, 26831 3825 752, 26798 3848 755, 26765 3870 753, 26731 3892 754, 26700 3912 757, 26672 3930 759, 26648 3946 761, 26629 3963 762, 26614 3980 763, 26605 3992 764, 26602 4009 766, 26602 4028 767, 26603 4049 770, 26616 4078 770, 26634 4105 772, 26655 4127 772, 26681 4150 772, 26708 4171 771, 26739 4191 768, 26771 4207 764, 26801 4221 759, 26830 4231 746, 26849 4238 727, 26869 4242 696, 26882 4245 656, 26894 4245 607, 26905 4245 552, 26915 4245 490, 26928 4238 429, 26936 4231 368, 26945 4220 320, 26953 4207 292, 26957 4196 281, 26962 4181 289, 26965 4171 307, 26965 4166 334, 26966 4153 368, 26968 4149 411, 26968 4142 453, 26969 4138 491, 26969 4138 522, 26969 4137 543, 26969 4137 561, 26970 4137 579, 26970 4137 596, 26973 4137 613, 26976 4143 627, 26980 4158 638, 26985 4171 645, 26991 4185 648, 26998 4196 651, 27008 4206 652, 27022 4216 652, 27040 4221 650, 27059 4221 646, 27082 4221 641, 27106 4213 636, 27131 4200 632, 27154 4183 627, 27173 4166 622, 27190 4150 616, 27203 4132 612, 27210 4120 610, 27216 4105 611, 27217 4095 615, 27217 4084 620, 27217 4074 625, 27216 4064 632, 27210 4056 636, 27207 4051 639, 27199 4048 641, 27187 4048 641, 27171 4048 640, 27154 4052 636, 27141 4059 627, 27132 4068 604, 27128 4078 539, 27128 4088 383, 27128 4098 111</trace>
  <trace timeOffset="57039.26" brushRef="#br0" contextRef="#ctx0"> 27362 4121 600, 27362 4121 606, 27362 4121 614, 27362 4121 624, 27362 4121 635, 27362 4121 644, 27362 4121 650, 27362 4121 653, 27362 4121 654, 27391 4198 653, 27407 4198 650, 27426 4196 647, 27443 4188 643, 27459 4177 641, 27469 4169 640, 27479 4159 641, 27485 4151 643, 27492 4143 646, 27498 4134 651, 27499 4130 657, 27502 4127 665, 27502 4127 670, 27502 4127 672, 27502 4127 673, 27502 4125 673, 27504 4125 671, 27504 4125 671, 27504 4125 670, 27507 4125 670, 27511 4134 669, 27517 4146 669, 27530 4158 669, 27538 4166 670, 27553 4171 669, 27569 4171 668, 27589 4171 664, 27613 4166 656, 27635 4153 646, 27656 4139 634, 27673 4124 622, 27683 4112 614, 27692 4100 610, 27698 4092 610, 27699 4088 614, 27703 4084 620, 27703 4084 624, 27703 4083 627, 27703 4083 631, 27703 4083 635, 27703 4095 641, 27703 4113 648, 27703 4137 652, 27705 4158 655, 27712 4175 657, 27725 4188 660, 27744 4196 660, 27767 4198 658, 27796 4198 652, 27827 4188 639, 27862 4169 618, 27897 4146 588, 27929 4122 551, 27958 4100 516, 27979 4078 487, 27994 4063 471, 28001 4052 468, 28007 4045 476, 28008 4042 490, 28010 4037 511, 28013 4034 533, 28013 4034 555, 28013 4033 576, 28013 4033 596, 28013 4033 617, 28013 4033 636, 28010 4033 651, 28005 4036 661, 27998 4041 668, 27995 4043 672, 27992 4046 673, 27990 4049 673, 27990 4049 673, 27985 4051 672, 27981 4052 672, 27971 4057 672, 27959 4063 671, 27949 4071 672, 27933 4081 672, 27919 4092 672, 27904 4105 672, 27890 4121 672, 27875 4138 672, 27862 4158 672, 27853 4177 671, 27847 4192 670, 27844 4207 668, 27844 4221 665, 27844 4230 661, 27847 4242 657, 27858 4250 651, 27867 4255 644, 27881 4257 633, 27898 4257 620, 27917 4253 602, 27938 4242 580, 27955 4227 562, 27969 4212 546, 27981 4195 541, 27988 4177 541, 27992 4159 548, 27995 4138 557, 27997 4117 571, 27997 4091 582, 27997 4064 596, 27997 4037 608, 27995 4009 620, 27990 3980 635, 27984 3953 652, 27979 3933 672, 27972 3916 693, 27968 3906 711, 27965 3902 723, 27961 3895 732, 27958 3892 735, 27955 3889 735, 27952 3885 733, 27952 3885 728, 27950 3885 724, 27950 3885 720, 27953 3896 716, 27964 3913 709, 27981 3933 694, 28001 3950 669, 28024 3964 614, 28052 3979 514, 28079 3990 307, 28108 4006 30</trace>
  <trace timeOffset="61716.53" brushRef="#br0" contextRef="#ctx0"> 28555 1659 106, 28555 1659 138, 28555 1659 168, 28555 1659 198, 28555 1659 225, 28555 1659 251, 28555 1659 274, 28555 1659 297, 28555 1659 319, 28555 1659 340, 28555 1659 359, 28546 1635 379, 28546 1634 399, 28546 1632 420, 28546 1630 441, 28546 1630 460, 28546 1627 476, 28546 1627 487, 28546 1627 492, 28546 1625 498, 28546 1625 501, 28546 1623 503, 28546 1623 502, 28546 1623 501, 28546 1625 500, 28546 1642 500, 28546 1668 501, 28552 1703 503, 28558 1743 504, 28565 1785 518, 28574 1831 528, 28584 1879 540, 28592 1925 552, 28604 1973 551, 28615 2022 552, 28626 2074 552, 28634 2128 554, 28644 2186 555, 28653 2247 559, 28659 2306 562, 28665 2363 567, 28672 2420 580, 28676 2474 590, 28680 2530 604, 28683 2583 615, 28688 2634 618, 28691 2685 622, 28692 2738 625, 28695 2787 631, 28697 2839 633, 28698 2888 638, 28698 2939 639, 28698 2986 643, 28698 3031 644, 28698 3074 646, 28698 3116 652, 28698 3154 653, 28698 3192 657, 28698 3230 660, 28695 3268 661, 28694 3307 665, 28689 3348 669, 28686 3394 674, 28682 3445 680, 28676 3496 686, 28672 3550 690, 28665 3606 695, 28660 3660 698, 28656 3710 703, 28653 3759 711, 28652 3802 714, 28652 3842 719, 28652 3877 720, 28652 3909 721, 28652 3941 723, 28655 3967 724, 28657 3993 726, 28659 4019 726, 28662 4043 727, 28665 4068 727, 28666 4093 728, 28668 4121 728, 28668 4151 729, 28669 4181 730, 28669 4215 732, 28669 4250 733, 28669 4286 736, 28669 4323 735, 28669 4357 737, 28669 4391 737, 28669 4422 740, 28668 4453 745, 28668 4482 745, 28666 4509 749, 28666 4529 749, 28666 4550 751, 28666 4570 752, 28666 4589 753, 28666 4609 754, 28666 4630 754, 28666 4646 755, 28666 4659 754, 28666 4676 755, 28666 4688 755, 28666 4700 756, 28666 4713 757, 28666 4725 757, 28666 4737 759, 28666 4748 760, 28666 4760 761, 28666 4770 762, 28666 4782 763, 28666 4787 764, 28666 4792 764, 28666 4792 766, 28666 4792 765, 28666 4792 766, 28666 4795 766, 28666 4796 767, 28666 4797 768, 28666 4799 769, 28666 4800 772, 28666 4802 773, 28666 4804 774, 28666 4805 775, 28666 4807 776, 28666 4807 777, 28666 4809 779, 28666 4809 777, 28666 4809 772, 28666 4809 754, 28666 4802 701, 28666 4775 586, 28666 4732 298, 28666 4674 0</trace>
  <trace timeOffset="92862.31" brushRef="#br0" contextRef="#ctx0"> 19614 5743 388, 19614 5743 438, 19614 5743 486, 19614 5743 529, 19614 5743 565, 19614 5743 589, 19614 5743 607, 19598 5661 618, 19598 5655 627, 19598 5655 635, 19598 5653 641, 19598 5653 648, 19598 5653 654, 19598 5653 663, 19598 5663 672, 19600 5682 683, 19604 5712 694, 19607 5750 708, 19608 5795 716, 19608 5842 726, 19608 5888 730, 19607 5934 735, 19603 5975 741, 19598 6009 745, 19594 6031 750, 19593 6045 753, 19593 6050 756, 19593 6050 759, 19593 6050 760, 19593 6050 764, 19593 6053 767, 19593 6053 773, 19591 6055 778, 19591 6055 783, 19590 6055 786, 19585 6046 787, 19579 6028 787, 19574 6004 790, 19568 5977 792, 19561 5947 792, 19556 5916 793, 19554 5883 787, 19552 5847 786, 19552 5814 782, 19552 5784 781, 19555 5756 783, 19562 5733 782, 19571 5714 781, 19578 5700 780, 19588 5692 779, 19603 5690 778, 19617 5690 780, 19639 5690 781, 19660 5702 782, 19681 5717 783, 19702 5736 781, 19724 5758 782, 19744 5782 786, 19763 5808 786, 19780 5833 792, 19795 5857 792, 19809 5879 792, 19821 5898 792, 19833 5913 792, 19842 5923 790, 19851 5932 787, 19857 5937 781, 19860 5940 769, 19863 5943 746, 19863 5943 702, 19863 5943 612, 19863 5943 438, 19863 5949 144</trace>
  <trace timeOffset="93058.32" brushRef="#br0" contextRef="#ctx0"> 19620 5950 642, 19620 5950 678, 19620 5950 712, 19620 5950 737, 19620 5950 754, 19620 5950 764, 19620 5950 767, 19620 5950 769, 19620 5950 768, 19707 5900 766, 19743 5884 759, 19783 5871 740, 19821 5857 706, 19857 5847 645, 19893 5842 552, 19925 5840 417, 19956 5840 228</trace>
  <trace timeOffset="93519.35" brushRef="#br0" contextRef="#ctx0"> 20187 5937 488, 20187 5937 544, 20187 5937 597, 20187 5937 637, 20187 5937 665, 20187 5937 681, 20187 5937 691, 20187 5937 698, 20107 5937 702, 20094 5947 708, 20081 5960 711, 20071 5970 715, 20064 5981 719, 20059 5987 722, 20056 5990 726, 20055 5995 726, 20055 5995 726, 20054 5995 726, 20054 5999 726, 20054 6004 726, 20054 6012 724, 20055 6021 722, 20061 6026 718, 20068 6031 714, 20077 6033 706, 20087 6036 700, 20097 6036 695, 20114 6036 693, 20125 6036 690, 20139 6029 689, 20153 6021 689, 20165 6009 688, 20181 5993 688, 20191 5974 688, 20198 5952 690, 20204 5929 693, 20205 5905 698, 20205 5879 704, 20205 5850 704, 20200 5822 709, 20193 5791 708, 20184 5761 709, 20175 5733 712, 20164 5704 714, 20155 5682 718, 20149 5666 721, 20145 5656 724, 20143 5653 727, 20143 5653 729, 20143 5651 730, 20143 5651 731, 20143 5650 730, 20142 5649 729, 20142 5649 728, 20139 5649 728, 20139 5659 729, 20139 5678 731, 20148 5707 735, 20158 5736 737, 20170 5768 741, 20184 5800 747, 20198 5829 748, 20214 5857 751, 20229 5883 750, 20246 5905 748, 20262 5925 747, 20281 5942 746, 20299 5955 739, 20318 5966 727, 20333 5974 708, 20349 5979 673, 20367 5984 616, 20386 5985 531, 20411 5989 417, 20433 5989 259, 20457 5989 31</trace>
  <trace timeOffset="93941.375" brushRef="#br0" contextRef="#ctx0"> 20683 5767 522, 20683 5767 561, 20683 5767 598, 20683 5767 631, 20683 5767 656, 20601 5813 679, 20586 5833 691, 20571 5857 705, 20557 5886 713, 20545 5913 717, 20535 5939 720, 20529 5957 718, 20527 5974 718, 20525 5984 717, 20525 5995 717, 20525 6004 717, 20529 6011 713, 20534 6017 709, 20544 6021 703, 20557 6021 700, 20574 6021 698, 20593 6017 697, 20612 6007 696, 20630 5993 694, 20645 5975 689, 20659 5954 685, 20671 5932 677, 20681 5905 672, 20687 5876 668, 20693 5845 661, 20693 5811 663, 20693 5775 661, 20693 5741 665, 20687 5704 672, 20681 5671 680, 20675 5641 690, 20671 5621 701, 20667 5604 714, 20664 5594 724, 20662 5589 734, 20661 5586 741, 20661 5586 745, 20661 5586 747, 20661 5588 750, 20661 5604 753, 20661 5629 757, 20668 5663 762, 20678 5695 763, 20693 5728 766, 20709 5756 766, 20729 5782 766, 20752 5803 769, 20777 5820 764, 20807 5832 756, 20837 5840 733, 20866 5845 686, 20895 5845 592, 20917 5847 421, 20937 5847 130</trace>
  <trace timeOffset="94476.41" brushRef="#br0" contextRef="#ctx0"> 21417 5707 653, 21417 5707 687, 21417 5707 718, 21417 5707 745, 21417 5707 764, 21417 5707 778, 21417 5707 790, 21417 5707 798, 21445 5787 804, 21453 5793 809, 21462 5799 813, 21465 5802 816, 21469 5805 819, 21469 5805 822, 21469 5805 825, 21469 5805 829, 21469 5806 833, 21471 5808 838, 21471 5810 842, 21471 5811 847, 21471 5811 852, 21466 5811 858, 21456 5811 863, 21440 5808 867, 21426 5797 872, 21414 5781 873, 21408 5760 875, 21406 5733 875, 21406 5702 876, 21406 5670 875, 21413 5636 875, 21424 5606 873, 21439 5579 872, 21457 5557 870, 21478 5538 869, 21498 5525 868, 21521 5513 866, 21546 5506 863, 21572 5501 858, 21597 5499 850, 21622 5499 838, 21647 5499 825, 21670 5499 807, 21685 5504 787, 21700 5509 767, 21709 5513 747, 21715 5520 728, 21723 5525 708, 21723 5533 687, 21723 5545 669, 21718 5557 652, 21703 5574 642, 21683 5588 636, 21663 5602 634, 21638 5612 635, 21617 5623 637, 21600 5629 643, 21585 5635 649, 21576 5639 654, 21566 5644 660, 21559 5649 664, 21553 5656 667, 21547 5663 670, 21546 5673 675, 21544 5688 681, 21544 5704 691, 21546 5726 703, 21553 5746 719, 21562 5764 737, 21576 5782 756, 21591 5799 776, 21609 5814 790, 21628 5829 801, 21648 5842 804, 21669 5850 805, 21682 5857 802, 21699 5864 797, 21709 5867 787, 21719 5871 767, 21732 5874 729, 21742 5874 652, 21758 5874 517, 21770 5871 271</trace>
  <trace timeOffset="94768.42" brushRef="#br0" contextRef="#ctx0"> 21985 5724 564, 21985 5724 640, 21985 5724 695, 21985 5724 735, 21985 5724 761, 21952 5811 776, 21951 5828 786, 21951 5842 787, 21951 5857 786, 21954 5874 783, 21959 5884 778, 21969 5891 773, 21978 5895 766, 21990 5895 759, 22008 5895 750, 22027 5895 739, 22050 5886 723, 22072 5876 702, 22092 5862 679, 22108 5849 657, 22124 5833 640, 22133 5822 633, 22140 5808 629, 22143 5799 635, 22143 5788 645, 22144 5778 656, 22144 5768 671, 22143 5760 685, 22140 5756 695, 22133 5753 701, 22128 5750 703, 22124 5749 701, 22113 5749 697, 22108 5749 688, 22099 5749 664, 22091 5755 604, 22088 5758 487, 22085 5767 255</trace>
  <trace timeOffset="95219.445" brushRef="#br0" contextRef="#ctx0"> 22251 5728 574, 22251 5728 632, 22251 5728 680, 22251 5728 717, 22251 5728 741, 22251 5728 759, 22251 5728 769, 22251 5728 777, 22251 5728 781, 22251 5728 784, 22251 5728 785, 22273 5779 784, 22276 5781 784, 22279 5784 784, 22282 5787 786, 22286 5790 789, 22290 5790 792, 22297 5790 793, 22308 5790 794, 22321 5787 795, 22331 5782 797, 22344 5775 799, 22356 5766 800, 22368 5755 800, 22379 5746 801, 22390 5736 801, 22396 5729 802, 22402 5721 803, 22409 5714 804, 22412 5711 804, 22419 5704 804, 22422 5700 806, 22425 5697 807, 22428 5695 807, 22428 5695 807, 22429 5690 805, 22432 5687 804, 22433 5683 804, 22436 5680 803, 22438 5675 803, 22439 5671 802, 22441 5666 801, 22444 5663 801, 22444 5663 801, 22444 5661 801, 22444 5661 802, 22445 5659 802, 22445 5658 800, 22445 5656 799, 22447 5656 798, 22447 5655 797, 22447 5655 797, 22449 5655 796, 22449 5655 796, 22451 5656 795, 22452 5663 795, 22455 5671 793, 22458 5680 792, 22462 5688 786, 22468 5697 780, 22476 5704 769, 22488 5712 756, 22500 5721 734, 22514 5728 701, 22527 5734 650, 22542 5741 562, 22552 5746 438, 22571 5753 235</trace>
  <trace timeOffset="95563.47" brushRef="#br0" contextRef="#ctx0"> 22695 5680 479, 22695 5680 537, 22695 5680 585, 22695 5680 622, 22695 5680 643, 22695 5680 655, 22695 5680 661, 22695 5680 664, 22695 5680 670, 22695 5680 678, 22695 5680 689, 22705 5736 701, 22707 5736 712, 22708 5736 717, 22713 5736 721, 22720 5734 724, 22731 5724 727, 22743 5712 731, 22754 5697 732, 22766 5680 732, 22778 5666 731, 22790 5650 729, 22804 5638 727, 22815 5629 722, 22821 5623 717, 22830 5621 711, 22835 5621 703, 22845 5621 696, 22857 5623 691, 22866 5634 687, 22877 5646 685, 22887 5659 682, 22896 5673 674, 22909 5685 656, 22924 5695 623, 22942 5702 574, 22963 5704 511, 22986 5704 437, 23007 5704 359, 23029 5702 268, 23042 5695 171, 23054 5687 76, 23062 5680 9</trace>
  <trace timeOffset="95867.484" brushRef="#br0" contextRef="#ctx0"> 23070 5663 9, 23071 5659 75, 23072 5655 167, 23072 5650 271, 23072 5646 368, 23072 5641 455, 23065 5634 524, 23061 5632 575, 23048 5632 615, 23032 5632 650, 23013 5639 679, 22992 5651 703, 22973 5666 721, 22955 5683 731, 22944 5695 737, 22935 5709 741, 22929 5719 742, 22927 5724 741, 22925 5734 737, 22925 5741 734, 22925 5748 726, 22925 5756 716, 22927 5760 703, 22935 5763 687, 22944 5763 674, 22955 5760 663, 22971 5750 654, 22983 5736 648, 22992 5721 643, 23000 5704 641, 23004 5687 641, 23007 5671 643, 23009 5651 647, 23009 5629 651, 23009 5604 658, 23009 5574 667, 23007 5542 675, 23004 5511 682, 23000 5482 689, 22997 5462 695, 22993 5442 702, 22992 5430 711, 22990 5424 719, 22990 5418 727, 22990 5418 733, 22990 5417 739, 22990 5417 747, 22990 5417 756, 22993 5429 765, 23001 5449 773, 23010 5472 778, 23018 5499 781, 23026 5525 781, 23033 5550 777, 23039 5576 769, 23042 5594 751, 23044 5616 712, 23044 5638 637, 23044 5661 490, 23035 5690 202</trace>
  <trace timeOffset="96327.51" brushRef="#br0" contextRef="#ctx0"> 23279 5317 661, 23279 5317 699, 23279 5317 739, 23279 5317 774, 23279 5317 802, 23279 5317 821, 23314 5403 835, 23320 5432 844, 23327 5462 851, 23335 5494 853, 23344 5525 854, 23353 5554 853, 23363 5579 852, 23370 5602 852, 23376 5618 852, 23379 5629 851, 23380 5634 851, 23380 5638 849, 23380 5643 848, 23380 5646 848, 23382 5653 848, 23382 5653 850, 23382 5653 850, 23382 5653 850, 23382 5653 848, 23385 5653 844, 23388 5646 839, 23396 5634 835, 23406 5616 829, 23421 5596 825, 23438 5574 819, 23460 5554 814, 23483 5535 808, 23506 5516 802, 23531 5496 793, 23555 5479 785, 23577 5465 776, 23594 5452 766, 23607 5442 756, 23618 5435 743, 23623 5430 731, 23626 5427 718, 23629 5424 703, 23629 5420 693, 23628 5417 684, 23618 5414 682, 23600 5412 685, 23583 5412 690, 23561 5421 698, 23542 5435 706, 23526 5453 717, 23513 5474 730, 23503 5496 744, 23498 5521 757, 23495 5545 771, 23495 5566 780, 23495 5586 790, 23499 5604 795, 23506 5621 797, 23518 5635 795, 23525 5644 790, 23535 5653 776, 23544 5658 753, 23554 5661 706, 23570 5663 610, 23587 5663 427, 23610 5663 123</trace>
  <trace timeOffset="96603.52" brushRef="#br0" contextRef="#ctx0"> 23797 5620 604, 23797 5620 633, 23797 5620 647, 23797 5620 650, 23797 5620 646, 23797 5620 634, 23879 5566 614, 23897 5549 587, 23914 5532 557, 23928 5513 532, 23940 5499 516, 23947 5484 513, 23951 5474 517, 23951 5460 529, 23951 5444 544, 23946 5430 562, 23938 5415 583, 23926 5406 608, 23911 5403 635, 23892 5403 665, 23871 5403 693, 23852 5414 719, 23833 5427 741, 23818 5445 759, 23804 5467 771, 23794 5489 781, 23786 5513 786, 23781 5538 786, 23780 5561 784, 23780 5582 777, 23780 5597 763, 23785 5611 732, 23794 5621 672, 23801 5629 555, 23815 5635 345, 23824 5638 56</trace>
  <trace timeOffset="97020.55" brushRef="#br0" contextRef="#ctx0"> 24008 5530 639, 24008 5530 682, 24008 5530 714, 24008 5530 737, 24008 5530 750, 24008 5530 755, 24008 5530 755, 24008 5530 748, 24008 5530 733, 24008 5530 705, 24061 5550 668, 24077 5538 624, 24093 5525 586, 24108 5509 561, 24123 5492 553, 24135 5476 561, 24144 5464 581, 24151 5456 610, 24154 5453 646, 24154 5453 682, 24154 5452 716, 24154 5452 745, 24155 5453 771, 24157 5467 794, 24160 5494 818, 24164 5533 842, 24171 5584 868, 24186 5641 891, 24202 5704 911, 24225 5773 925, 24251 5842 929, 24275 5910 933, 24297 5975 931, 24314 6034 926, 24323 6089 924, 24326 6139 917, 24326 6183 913, 24313 6222 911, 24291 6256 910, 24261 6283 913, 24222 6304 917, 24173 6320 924, 24114 6330 931, 24048 6336 940, 23979 6336 949, 23903 6336 959, 23826 6328 967, 23748 6318 974, 23672 6304 979, 23603 6289 981, 23538 6273 981, 23486 6256 977, 23441 6241 972, 23406 6229 967, 23383 6220 961, 23370 6215 955, 23361 6208 943, 23357 6205 920, 23355 6203 892, 23352 6200 855, 23352 6196 813, 23364 6191 756, 23383 6184 647, 23412 6175 427, 23443 6171 111</trace>
  <trace timeOffset="101155.79" brushRef="#br0" contextRef="#ctx0"> 29230 2026 394, 29230 2026 450, 29230 2026 488, 29230 2026 515, 29230 2026 535, 29230 2026 555, 29230 2026 579, 29230 2026 604, 29237 2142 620, 29243 2194 632, 29249 2248 636, 29251 2298 639, 29254 2344 640, 29254 2382 641, 29254 2407 642, 29254 2421 646, 29254 2434 653, 29254 2438 664, 29254 2442 676, 29254 2447 688, 29250 2447 700, 29240 2442 711, 29227 2429 721, 29211 2407 729, 29200 2382 736, 29191 2348 741, 29182 2310 746, 29178 2268 747, 29177 2223 752, 29177 2177 753, 29177 2135 756, 29178 2094 759, 29182 2057 759, 29191 2029 760, 29195 2009 762, 29204 1993 763, 29210 1985 764, 29221 1981 763, 29237 1978 762, 29260 1978 761, 29289 1983 759, 29320 1993 754, 29351 2005 750, 29382 2019 745, 29411 2034 738, 29435 2044 730, 29457 2054 718, 29473 2062 704, 29482 2065 689, 29486 2068 677, 29486 2068 669, 29486 2068 660, 29486 2068 656, 29486 2071 652, 29480 2076 650, 29465 2081 652, 29444 2091 655, 29421 2101 660, 29398 2113 664, 29377 2128 669, 29359 2143 673, 29347 2155 678, 29337 2169 681, 29333 2177 684, 29331 2181 686, 29331 2189 688, 29331 2193 690, 29334 2198 694, 29343 2203 696, 29354 2205 699, 29374 2205 701, 29393 2205 701, 29418 2201 702, 29435 2196 701, 29444 2194 700, 29454 2191 699, 29461 2191 696, 29467 2191 694, 29476 2191 691, 29482 2194 691, 29487 2201 691, 29490 2215 693, 29490 2235 696, 29486 2256 699, 29473 2287 700, 29453 2314 702, 29432 2341 703, 29409 2365 703, 29386 2385 704, 29370 2399 704, 29356 2407 702, 29348 2412 698, 29344 2414 682, 29341 2417 643, 29337 2417 556, 29336 2412 392, 29336 2399 114</trace>
  <trace timeOffset="101527.805" brushRef="#br0" contextRef="#ctx0"> 29722 2230 580, 29722 2230 632, 29722 2230 663, 29722 2230 680, 29713 2310 685, 29713 2326 685, 29713 2341 682, 29716 2355 678, 29726 2363 668, 29742 2363 644, 29759 2360 595, 29784 2344 522, 29808 2321 438, 29831 2294 357, 29853 2263 303, 29873 2233 269, 29892 2205 257, 29907 2179 258, 29915 2160 273, 29921 2150 306, 29924 2145 351, 29924 2145 403, 29924 2145 453, 29924 2145 502, 29924 2147 542, 29922 2164 578, 29914 2193 606, 29904 2235 633, 29895 2287 654, 29889 2344 679, 29888 2406 709, 29888 2469 730, 29891 2534 746, 29899 2596 753, 29908 2652 754, 29918 2704 753, 29927 2748 753, 29933 2784 754, 29937 2807 753, 29938 2822 753, 29938 2832 754, 29938 2837 754, 29938 2846 754, 29937 2854 753, 29934 2856 750, 29927 2859 747, 29921 2859 736, 29910 2859 717, 29898 2854 674, 29891 2844 590, 29882 2825 455, 29882 2800 229</trace>
  <trace timeOffset="101720.82" brushRef="#br0" contextRef="#ctx0"> 30060 1944 541, 30060 1944 587, 30060 1944 636, 30080 2022 678, 30092 2057 704, 30107 2095 722, 30124 2135 728, 30142 2174 731, 30162 2213 730, 30178 2245 728, 30193 2277 723, 30203 2298 716, 30209 2317 698, 30209 2334 672, 30209 2344 624, 30209 2358 539, 30197 2365 413, 30186 2368 224</trace>
  <trace timeOffset="101835.83" brushRef="#br0" contextRef="#ctx0"> 30057 2334 441, 30057 2334 495, 30057 2334 532, 30057 2334 555, 30057 2334 559, 30154 2322 550, 30174 2314 509, 30196 2306 414, 30213 2295 212</trace>
  <trace timeOffset="102083.836" brushRef="#br0" contextRef="#ctx0"> 30404 2388 285, 30404 2388 326, 30404 2388 365, 30404 2388 392, 30404 2388 412, 30475 2305 425, 30481 2290 441, 30485 2282 458, 30485 2270 475, 30486 2259 490, 30486 2253 509, 30486 2242 528, 30486 2238 552, 30485 2233 576, 30484 2228 599, 30478 2228 622, 30467 2228 643, 30452 2241 660, 30433 2259 677, 30414 2285 687, 30397 2314 695, 30382 2346 699, 30369 2380 701, 30364 2407 699, 30364 2434 697, 30365 2455 687, 30381 2473 661, 30400 2484 581, 30427 2494 350, 30456 2496 56</trace>
  <trace timeOffset="102437.86" brushRef="#br0" contextRef="#ctx0"> 31027 1860 528, 31027 1860 579, 31027 1860 616, 31027 1860 645, 31027 1860 676, 30943 1899 683, 30933 1922 699, 30929 1948 697, 30929 1973 695, 30933 2002 690, 30949 2026 685, 30969 2048 680, 30992 2069 673, 31020 2088 666, 31046 2104 660, 31073 2119 652, 31095 2133 647, 31117 2147 642, 31134 2160 639, 31143 2169 636, 31149 2184 636, 31149 2201 638, 31149 2221 643, 31138 2247 652, 31123 2273 663, 31103 2297 674, 31080 2321 686, 31056 2343 693, 31030 2363 697, 31006 2380 697, 30989 2389 693, 30979 2397 678, 30975 2400 637, 30975 2400 535, 30974 2400 282, 30974 2400 0</trace>
  <trace timeOffset="102863.88" brushRef="#br0" contextRef="#ctx0"> 31286 2176 551, 31286 2176 591, 31286 2176 622, 31286 2176 641, 31286 2176 652, 31286 2176 657, 31286 2176 658, 31343 2257 658, 31357 2268 658, 31374 2276 657, 31386 2280 656, 31402 2280 656, 31420 2280 655, 31437 2280 655, 31458 2274 655, 31477 2265 656, 31487 2257 658, 31498 2248 664, 31506 2236 667, 31511 2228 672, 31516 2220 677, 31520 2213 682, 31522 2208 689, 31523 2203 696, 31526 2201 703, 31526 2201 708, 31527 2196 710, 31529 2191 711, 31530 2186 710, 31531 2184 710, 31531 2184 710, 31533 2179 709, 31536 2176 708, 31537 2171 708, 31543 2164 708, 31546 2160 710, 31551 2152 711, 31557 2145 714, 31559 2142 717, 31562 2138 721, 31563 2135 726, 31566 2133 729, 31569 2130 732, 31572 2127 735, 31572 2127 737, 31572 2126 738, 31572 2126 737, 31572 2126 735, 31574 2126 733, 31574 2126 731, 31574 2126 729, 31575 2135 726, 31577 2145 724, 31582 2159 722, 31592 2172 719, 31604 2184 715, 31621 2196 708, 31636 2209 691, 31649 2215 660, 31656 2220 599, 31665 2223 488, 31669 2223 271</trace>
  <trace timeOffset="103239.91" brushRef="#br0" contextRef="#ctx0"> 31912 1914 531, 31912 1914 562, 31912 1914 594, 31912 1914 618, 31912 1914 638, 31938 1995 654, 31951 2014 660, 31962 2034 660, 31971 2046 661, 31976 2054 661, 31981 2062 663, 31982 2066 665, 31984 2069 671, 31987 2074 682, 31987 2074 697, 31987 2074 713, 31987 2074 728, 31987 2074 741, 31987 2076 752, 31987 2076 761, 31987 2076 768, 31987 2076 771, 31987 2076 776, 31990 2076 775, 32002 2073 775, 32019 2068 770, 32045 2063 764, 32070 2063 756, 32099 2063 746, 32127 2063 736, 32155 2068 722, 32181 2073 708, 32204 2078 691, 32219 2083 676, 32234 2088 661, 32242 2091 650, 32246 2092 642, 32250 2095 637, 32250 2098 638, 32246 2104 642, 32233 2113 649, 32210 2126 656, 32181 2135 664, 32145 2145 669, 32107 2157 668, 32067 2169 668, 32029 2181 660, 31994 2196 646, 31964 2213 607, 31939 2228 500, 31922 2248 238</trace>
  <trace timeOffset="104259.96" brushRef="#br0" contextRef="#ctx0"> 29434 3188 514, 29434 3188 559, 29434 3188 591, 29434 3188 617, 29434 3188 631, 29412 3109 637, 29403 3089 640, 29391 3072 642, 29376 3059 646, 29363 3050 648, 29348 3043 651, 29330 3043 653, 29311 3043 655, 29286 3055 660, 29265 3069 667, 29245 3089 675, 29228 3113 689, 29214 3144 697, 29205 3175 708, 29200 3212 712, 29200 3246 713, 29200 3282 715, 29202 3315 715, 29213 3347 715, 29226 3374 715, 29242 3400 714, 29259 3422 714, 29276 3439 713, 29294 3455 713, 29305 3464 714, 29314 3470 713, 29318 3473 713, 29318 3473 716, 29318 3473 722, 29318 3473 731, 29318 3477 742, 29315 3484 752, 29302 3492 760, 29283 3502 767, 29259 3509 772, 29233 3516 776, 29205 3521 779, 29179 3526 780, 29160 3529 780, 29143 3529 780, 29131 3531 777, 29125 3531 772, 29120 3531 760, 29120 3531 726, 29119 3531 644, 29119 3531 497, 29119 3529 233</trace>
  <trace timeOffset="104868.0" brushRef="#br0" contextRef="#ctx0"> 29559 3162 473, 29559 3162 495, 29559 3162 535, 29559 3162 574, 29559 3162 615, 29559 3162 652, 29603 3256 681, 29605 3280 703, 29606 3305 718, 29609 3327 729, 29610 3344 736, 29614 3360 743, 29616 3371 749, 29616 3377 755, 29617 3384 759, 29617 3384 763, 29617 3384 768, 29617 3384 773, 29617 3384 780, 29619 3387 787, 29619 3388 796, 29619 3389 802, 29619 3391 808, 29620 3392 814, 29620 3394 818, 29620 3396 821, 29620 3396 825, 29622 3398 827, 29622 3400 831, 29623 3401 835, 29623 3403 839, 29625 3409 844, 29626 3413 848, 29628 3418 851, 29629 3423 855, 29629 3423 856, 29629 3423 860, 29629 3423 864, 29630 3425 868, 29630 3425 873, 29632 3425 878, 29632 3425 881, 29633 3425 886, 29633 3425 889, 29636 3425 891, 29639 3425 892, 29646 3416 893, 29653 3401 892, 29659 3388 893, 29667 3376 892, 29675 3364 891, 29681 3356 891, 29687 3348 889, 29693 3342 888, 29696 3339 887, 29699 3337 885, 29699 3337 883, 29705 3337 881, 29717 3337 879, 29733 3337 877, 29755 3337 875, 29775 3341 875, 29793 3345 873, 29808 3348 871, 29823 3352 868, 29834 3352 863, 29846 3352 858, 29859 3355 853, 29865 3355 848, 29870 3355 845, 29870 3355 843, 29870 3355 842, 29870 3355 842, 29872 3355 843, 29873 3355 844, 29875 3355 845, 29876 3355 845, 29878 3355 846, 29879 3355 846, 29881 3355 846, 29882 3355 845, 29884 3355 845, 29889 3355 844, 29893 3357 844, 29902 3362 844, 29914 3370 847, 29922 3374 847, 29934 3380 846, 29943 3384 843, 29954 3387 836, 29964 3389 826, 29975 3389 811, 29986 3389 794, 29990 3389 775, 29999 3389 759, 30004 3389 741, 30009 3389 726, 30013 3388 710, 30013 3388 691, 30013 3388 665, 30013 3388 616, 30015 3388 535, 30015 3388 388, 30016 3388 124</trace>
  <trace timeOffset="105024.01" brushRef="#br0" contextRef="#ctx0"> 30004 3160 688, 30004 3160 701, 30004 3160 713, 30004 3160 718, 30004 3160 717, 30004 3160 711, 30004 3160 697, 30004 3160 663, 30004 3160 587, 30004 3160 434, 30004 3160 152</trace>
  <trace timeOffset="105268.02" brushRef="#br0" contextRef="#ctx0"> 30170 3009 673, 30170 3009 697, 30170 3009 715, 30170 3009 731, 30170 3009 749, 30170 3009 770, 30165 3088 792, 30167 3138 812, 30176 3193 833, 30187 3253 846, 30204 3317 862, 30223 3381 873, 30244 3447 878, 30265 3511 885, 30285 3570 886, 30303 3624 888, 30317 3675 887, 30327 3720 886, 30333 3759 885, 30335 3793 883, 30335 3823 885, 30333 3850 883, 30324 3872 884, 30314 3892 882, 30301 3906 879, 30285 3917 872, 30268 3925 858, 30247 3930 834, 30226 3930 794, 30209 3930 719, 30190 3928 569, 30173 3916 266</trace>
  <trace timeOffset="105408.03" brushRef="#br0" contextRef="#ctx0"> 30079 3531 727, 30079 3531 732, 30079 3531 736, 30079 3531 738, 30079 3531 739, 30150 3446 734, 30180 3425 721, 30210 3408 683, 30244 3389 597, 30275 3372 425, 30306 3359 132</trace>
  <trace timeOffset="105616.04" brushRef="#br0" contextRef="#ctx0"> 30415 3144 559, 30415 3144 592, 30415 3144 632, 30415 3144 679, 30415 3144 718, 30450 3231 745, 30456 3260 763, 30463 3291 773, 30467 3318 777, 30472 3342 776, 30475 3360 774, 30478 3377 771, 30481 3388 768, 30481 3394 763, 30482 3400 755, 30482 3400 741, 30482 3400 713, 30482 3400 667, 30482 3401 590, 30482 3401 487, 30482 3401 373, 30481 3401 252, 30476 3400 141, 30467 3392 45</trace>
  <trace timeOffset="105720.05" brushRef="#br0" contextRef="#ctx0"> 30444 3374 38, 30444 3374 136, 30444 3374 244, 30444 3374 352, 30444 3374 448, 30444 3374 524, 30444 3374 580, 30444 3374 621, 30444 3374 652, 30444 3374 680, 30444 3374 696, 30459 3355 706, 30484 3345 705, 30511 3333 690, 30541 3320 645, 30576 3305 546, 30608 3286 338, 30638 3270 53</trace>
  <trace timeOffset="106136.07" brushRef="#br0" contextRef="#ctx0"> 30763 3181 578, 30763 3181 615, 30763 3181 653, 30763 3181 690, 30763 3181 720, 30763 3181 737, 30807 3275 747, 30815 3286 751, 30820 3298 751, 30825 3306 751, 30827 3309 752, 30830 3313 752, 30830 3313 755, 30830 3313 760, 30830 3313 764, 30830 3313 773, 30830 3313 782, 30827 3303 794, 30817 3286 805, 30809 3263 815, 30800 3238 825, 30793 3212 825, 30790 3185 827, 30790 3156 825, 30790 3128 825, 30790 3103 825, 30794 3080 823, 30804 3059 821, 30815 3040 818, 30829 3026 815, 30845 3016 811, 30864 3009 808, 30886 3004 803, 30909 3002 797, 30935 3002 789, 30960 3002 774, 30985 3004 754, 31007 3009 726, 31023 3014 691, 31031 3018 655, 31037 3023 625, 31040 3028 603, 31040 3038 590, 31040 3050 586, 31033 3062 587, 31020 3077 592, 31003 3091 602, 30984 3104 618, 30965 3118 640, 30946 3130 664, 30932 3145 686, 30918 3162 711, 30909 3181 724, 30901 3205 739, 30897 3230 745, 30897 3256 748, 30897 3282 750, 30903 3305 748, 30914 3325 747, 30933 3344 743, 30953 3357 737, 30975 3370 711, 31000 3380 651, 31018 3387 531, 31037 3391 307, 31052 3394 20</trace>
  <trace timeOffset="106404.086" brushRef="#br0" contextRef="#ctx0"> 31159 3294 644, 31159 3294 679, 31159 3294 713, 31159 3294 739, 31159 3294 753, 31159 3294 760, 31159 3294 762, 31159 3294 761, 31159 3294 759, 31159 3294 755, 31167 3332 749, 31186 3337 740, 31206 3337 731, 31228 3337 716, 31247 3332 705, 31263 3325 696, 31277 3318 690, 31287 3312 690, 31293 3305 690, 31300 3298 694, 31303 3294 702, 31306 3291 711, 31306 3291 721, 31306 3289 730, 31306 3285 738, 31306 3280 745, 31306 3275 751, 31299 3270 752, 31294 3268 754, 31290 3267 752, 31280 3267 749, 31277 3267 743, 31273 3268 729, 31270 3271 687, 31270 3273 585, 31276 3277 396, 31292 3280 95</trace>
  <trace timeOffset="106749.11" brushRef="#br0" contextRef="#ctx0"> 31491 3275 592, 31491 3275 643, 31491 3275 684, 31491 3275 716, 31491 3275 734, 31584 3321 742, 31614 3321 741, 31649 3321 734, 31683 3313 719, 31715 3305 697, 31745 3294 669, 31771 3283 636, 31792 3273 604, 31806 3266 579, 31818 3256 567, 31827 3250 561, 31834 3241 565, 31839 3234 575, 31842 3224 588, 31847 3210 604, 31850 3200 620, 31854 3185 643, 31860 3171 664, 31861 3160 689, 31864 3141 714, 31865 3121 735, 31865 3099 751, 31865 3071 762, 31856 3042 772, 31841 3012 777, 31819 2981 781, 31793 2951 784, 31765 2925 786, 31730 2902 786, 31692 2888 786, 31651 2880 785, 31610 2880 783, 31571 2883 781, 31536 2898 778, 31510 2917 775, 31491 2939 770, 31481 2962 765, 31480 2986 759, 31480 3009 752, 31488 3030 736, 31506 3047 709, 31527 3060 655, 31554 3071 553, 31582 3077 355, 31613 3081 62</trace>
  <trace timeOffset="106944.12" brushRef="#br0" contextRef="#ctx0"> 32535 3170 843, 32535 3170 859, 32535 3170 871, 32535 3170 880, 32535 3170 882, 32535 3170 878, 32535 3170 866, 32535 3170 844, 32535 3170 806, 32571 3081 728, 32581 3071 557, 32588 3059 237</trace>
  <trace timeOffset="109503.266" brushRef="#br0" contextRef="#ctx0"> 21058 4446 218, 21058 4446 278, 21058 4446 330, 21058 4446 368, 21058 4446 398, 21058 4446 422, 21058 4446 445, 21058 4446 465, 21058 4446 483, 21058 4446 500, 21038 4442 514, 21017 4442 524, 20988 4442 531, 20959 4442 536, 20926 4442 539, 20889 4442 541, 20849 4443 544, 20801 4446 547, 20749 4450 552, 20687 4456 555, 20616 4463 559, 20538 4471 565, 20451 4483 570, 20360 4499 579, 20266 4514 587, 20173 4532 599, 20081 4549 611, 19991 4564 625, 19903 4579 639, 19818 4593 649, 19737 4606 660, 19660 4620 668, 19587 4632 673, 19519 4645 676, 19455 4659 678, 19393 4674 677, 19332 4686 677, 19273 4703 678, 19212 4716 679, 19151 4732 680, 19091 4749 681, 19027 4766 681, 18965 4785 682, 18903 4805 682, 18842 4828 683, 18783 4850 683, 18725 4875 684, 18669 4899 685, 18614 4925 686, 18562 4949 688, 18512 4971 690, 18468 4995 691, 18427 5017 693, 18392 5034 693, 18364 5051 695, 18341 5066 698, 18323 5081 700, 18309 5096 702, 18300 5107 703, 18294 5121 703, 18290 5138 706, 18290 5155 715, 18290 5179 720, 18290 5203 729, 18294 5224 733, 18304 5245 735, 18316 5263 739, 18332 5281 740, 18349 5297 743, 18369 5312 744, 18392 5327 746, 18418 5341 747, 18444 5354 748, 18473 5368 749, 18505 5380 749, 18540 5395 749, 18576 5407 750, 18615 5421 751, 18657 5435 752, 18699 5447 754, 18741 5460 755, 18784 5474 756, 18826 5487 759, 18871 5499 759, 18914 5513 761, 18961 5523 763, 19008 5533 765, 19057 5542 767, 19107 5549 769, 19162 5554 771, 19218 5557 772, 19277 5557 773, 19338 5557 774, 19403 5557 775, 19468 5557 776, 19537 5557 775, 19605 5557 777, 19675 5557 777, 19742 5557 778, 19808 5557 779, 19873 5557 779, 19935 5557 779, 19996 5557 780, 20058 5557 781, 20119 5557 781, 20179 5557 783, 20240 5557 784, 20302 5554 785, 20364 5552 786, 20427 5545 787, 20489 5538 787, 20554 5530 789, 20621 5520 789, 20693 5508 789, 20765 5496 789, 20843 5484 792, 20923 5471 792, 21004 5460 792, 21087 5449 792, 21171 5436 790, 21257 5424 790, 21343 5412 792, 21430 5397 792, 21518 5383 792, 21608 5370 793, 21697 5356 793, 21787 5344 794, 21878 5329 796, 21969 5317 797, 22062 5304 799, 22153 5291 799, 22245 5278 800, 22336 5268 800, 22426 5259 801, 22514 5248 800, 22597 5239 799, 22681 5228 799, 22762 5216 800, 22841 5204 802, 22921 5191 801, 22999 5177 803, 23074 5163 799, 23147 5150 799, 23220 5136 799, 23289 5124 800, 23357 5110 802, 23425 5098 803, 23487 5086 804, 23547 5074 805, 23600 5061 805, 23649 5051 805, 23691 5042 806, 23729 5032 806, 23759 5025 808, 23785 5017 809, 23804 5008 811, 23820 5000 813, 23830 4993 817, 23840 4983 821, 23847 4976 827, 23855 4962 834, 23859 4946 842, 23860 4934 849, 23862 4914 856, 23862 4895 859, 23860 4875 861, 23853 4853 863, 23843 4833 864, 23833 4816 866, 23821 4800 867, 23806 4783 867, 23791 4768 867, 23774 4753 866, 23756 4738 865, 23736 4723 865, 23714 4708 866, 23694 4694 866, 23671 4681 867, 23646 4667 868, 23623 4654 869, 23599 4640 870, 23577 4625 872, 23554 4609 873, 23531 4593 875, 23506 4577 876, 23483 4559 876, 23458 4542 877, 23431 4524 873, 23402 4505 875, 23369 4487 871, 23334 4470 870, 23292 4453 870, 23247 4439 867, 23195 4427 867, 23138 4417 867, 23074 4409 866, 23003 4405 867, 22927 4403 866, 22847 4403 865, 22760 4403 866, 22670 4403 865, 22576 4403 865, 22481 4407 865, 22382 4410 864, 22283 4414 864, 22186 4414 864, 22088 4417 864, 21987 4421 864, 21887 4426 864, 21784 4430 864, 21682 4437 863, 21579 4446 863, 21478 4456 865, 21374 4467 864, 21272 4478 865, 21170 4488 865, 21069 4500 864, 20967 4512 868, 20869 4526 867, 20772 4538 871, 20680 4550 872, 20589 4562 872, 20499 4571 872, 20415 4581 872, 20334 4586 873, 20258 4593 873, 20190 4596 874, 20129 4600 875, 20076 4601 875, 20028 4601 876, 19984 4601 877, 19948 4601 877, 19916 4601 877, 19893 4601 875, 19876 4601 873, 19863 4601 869, 19857 4600 858, 19851 4600 836, 19851 4600 793, 19845 4596 679, 19840 4596 370, 19827 4586 39</trace>
  <trace timeOffset="111908.4" brushRef="#br0" contextRef="#ctx0"> 29324 4313 484, 29324 4313 537, 29324 4313 575, 29324 4313 601, 29324 4313 617, 29324 4313 627, 29324 4313 635, 29324 4313 649, 29324 4313 668, 29312 4383 693, 29314 4436 714, 29315 4496 728, 29315 4558 741, 29315 4618 750, 29312 4679 759, 29304 4735 769, 29295 4783 779, 29283 4826 787, 29272 4858 795, 29265 4878 804, 29259 4889 812, 29257 4893 823, 29257 4893 833, 29256 4893 843, 29256 4893 849, 29253 4892 852, 29249 4877 853, 29242 4853 853, 29237 4819 854, 29233 4782 854, 29230 4745 855, 29227 4705 854, 29226 4662 856, 29224 4618 855, 29223 4573 852, 29221 4526 853, 29221 4475 849, 29221 4427 849, 29221 4383 850, 29221 4342 848, 29221 4311 848, 29224 4289 847, 29226 4277 846, 29227 4272 844, 29233 4272 840, 29246 4274 837, 29268 4288 834, 29299 4313 834, 29333 4347 834, 29368 4389 834, 29402 4436 837, 29432 4487 836, 29461 4538 839, 29485 4586 839, 29506 4632 837, 29526 4671 837, 29542 4705 836, 29555 4732 836, 29564 4749 834, 29568 4760 833, 29571 4764 828, 29571 4764 817, 29571 4764 793, 29571 4764 735, 29568 4764 607, 29552 4764 376, 29523 4761 66</trace>
  <trace timeOffset="112068.41" brushRef="#br0" contextRef="#ctx0"> 29213 4686 586, 29213 4686 594, 29213 4686 603, 29213 4686 613, 29213 4686 618, 29213 4686 621, 29213 4686 620, 29213 4686 616, 29328 4666 609, 29370 4659 592, 29411 4654 554, 29453 4652 479, 29497 4652 358, 29541 4652 160</trace>
  <trace timeOffset="112415.43" brushRef="#br0" contextRef="#ctx0"> 29888 4613 462, 29888 4613 530, 29888 4613 588, 29888 4613 631, 29888 4613 663, 29805 4586 685, 29781 4591 704, 29759 4601 718, 29739 4617 731, 29717 4637 741, 29697 4659 748, 29679 4683 753, 29664 4705 756, 29655 4723 756, 29649 4740 756, 29646 4750 754, 29646 4760 753, 29646 4770 750, 29646 4773 749, 29655 4775 746, 29667 4775 742, 29685 4773 737, 29708 4761 728, 29729 4741 720, 29750 4717 711, 29769 4691 705, 29785 4659 702, 29799 4630 702, 29808 4596 704, 29816 4562 703, 29820 4529 706, 29821 4496 706, 29821 4467 709, 29821 4446 714, 29821 4432 719, 29821 4427 723, 29821 4427 730, 29821 4426 730, 29821 4426 728, 29821 4426 726, 29821 4426 721, 29824 4437 720, 29833 4461 720, 29842 4492 724, 29856 4527 723, 29870 4564 724, 29888 4596 720, 29907 4625 714, 29927 4652 699, 29950 4674 666, 29970 4691 618, 29986 4700 540, 30004 4710 434, 30016 4716 284, 30033 4717 43</trace>
  <trace timeOffset="112928.46" brushRef="#br0" contextRef="#ctx0"> 30230 4549 513, 30230 4549 579, 30230 4549 629, 30230 4549 667, 30230 4549 697, 30230 4549 721, 30230 4549 739, 30144 4576 755, 30130 4586 766, 30119 4593 774, 30109 4603 779, 30103 4609 783, 30100 4613 784, 30096 4616 784, 30096 4616 783, 30095 4616 781, 30095 4616 779, 30095 4621 776, 30095 4625 773, 30095 4637 771, 30103 4649 768, 30113 4659 765, 30127 4671 760, 30142 4681 755, 30152 4686 750, 30167 4691 745, 30176 4696 741, 30181 4698 740, 30193 4698 738, 30199 4698 738, 30204 4698 739, 30213 4698 740, 30216 4696 743, 30220 4686 746, 30223 4671 748, 30223 4655 750, 30223 4633 752, 30223 4611 752, 30216 4586 754, 30207 4562 756, 30200 4538 754, 30191 4512 757, 30183 4488 753, 30174 4466 753, 30167 4443 754, 30161 4429 753, 30155 4414 754, 30151 4405 754, 30148 4395 755, 30144 4386 756, 30142 4382 756, 30138 4374 757, 30136 4370 759, 30135 4365 759, 30130 4355 761, 30129 4350 763, 30127 4345 765, 30122 4335 768, 30121 4330 771, 30118 4318 773, 30113 4308 775, 30110 4296 777, 30106 4284 779, 30103 4274 783, 30099 4264 786, 30096 4260 787, 30095 4255 790, 30095 4255 789, 30095 4255 786, 30095 4255 784, 30095 4255 782, 30095 4258 781, 30095 4280 781, 30103 4313 783, 30112 4357 784, 30125 4405 787, 30139 4451 792, 30155 4497 792, 30174 4539 795, 30193 4576 793, 30210 4608 790, 30229 4635 786, 30247 4657 780, 30259 4671 769, 30272 4683 750, 30282 4691 712, 30287 4693 634, 30293 4698 506, 30297 4698 252</trace>
  <trace timeOffset="113444.49" brushRef="#br0" contextRef="#ctx0"> 30650 4434 637, 30650 4434 675, 30650 4434 712, 30650 4434 739, 30640 4526 763, 30647 4549 778, 30658 4568 789, 30673 4586 795, 30692 4601 798, 30712 4613 799, 30726 4621 799, 30744 4625 801, 30755 4628 802, 30764 4628 803, 30775 4628 805, 30781 4623 806, 30789 4608 809, 30790 4588 813, 30793 4559 814, 30793 4527 818, 30793 4492 816, 30790 4454 816, 30786 4414 818, 30781 4373 820, 30777 4328 825, 30777 4284 826, 30777 4242 828, 30777 4203 829, 30784 4168 829, 30794 4139 829, 30809 4117 829, 30822 4100 827, 30833 4092 826, 30848 4088 823, 30868 4088 820, 30891 4088 818, 30920 4093 815, 30943 4103 812, 30966 4117 808, 30984 4132 801, 30997 4149 793, 31007 4168 784, 31012 4183 772, 31014 4200 760, 31014 4218 749, 31007 4235 740, 30995 4257 735, 30982 4274 732, 30965 4288 731, 30953 4296 733, 30939 4303 737, 30930 4308 742, 30926 4309 747, 30916 4313 751, 30913 4316 754, 30907 4323 755, 30901 4328 756, 30900 4341 756, 30900 4359 755, 30900 4380 755, 30907 4407 755, 30920 4434 755, 30933 4458 759, 30950 4482 759, 30968 4505 762, 30988 4524 762, 31007 4542 761, 31026 4558 759, 31037 4567 759, 31050 4576 756, 31056 4581 753, 31059 4582 749, 31063 4585 743, 31063 4585 732, 31063 4585 713, 31063 4585 675, 31065 4585 600, 31066 4585 488, 31073 4585 312, 31083 4579 64</trace>
  <trace timeOffset="113680.5" brushRef="#br0" contextRef="#ctx0"> 31299 4449 511, 31299 4449 569, 31299 4449 616, 31299 4449 646, 31299 4449 666, 31299 4449 673, 31299 4449 675, 31299 4449 677, 31299 4449 676, 31299 4449 678, 31299 4449 676, 31317 4509 673, 31329 4509 666, 31345 4500 661, 31355 4492 655, 31363 4483 653, 31368 4475 654, 31370 4471 657, 31371 4461 663, 31371 4454 667, 31371 4443 671, 31368 4434 673, 31365 4430 672, 31358 4426 670, 31348 4426 665, 31332 4426 652, 31315 4429 636, 31297 4439 591, 31287 4446 504, 31279 4461 322, 31276 4470 48</trace>
  <trace timeOffset="114575.555" brushRef="#br0" contextRef="#ctx0"> 31457 4459 536, 31457 4459 586, 31457 4459 625, 31457 4459 654, 31457 4459 675, 31457 4459 689, 31466 4547 699, 31475 4558 708, 31483 4562 716, 31493 4570 722, 31501 4574 727, 31506 4576 731, 31510 4577 735, 31510 4577 739, 31514 4577 741, 31519 4577 744, 31523 4577 746, 31533 4576 748, 31537 4573 750, 31545 4568 751, 31552 4562 751, 31556 4559 752, 31560 4558 753, 31560 4558 755, 31560 4558 757, 31560 4558 759, 31562 4558 759, 31563 4558 759, 31569 4556 759, 31574 4555 759, 31582 4552 760, 31592 4549 759, 31602 4544 759, 31611 4541 752, 31621 4535 749, 31628 4531 746, 31634 4524 740, 31642 4520 734, 31647 4512 724, 31653 4505 709, 31656 4500 699, 31659 4497 693, 31659 4497 688, 31659 4496 690, 31659 4496 688, 31660 4495 686, 31660 4495 685, 31662 4492 680, 31663 4492 679, 31669 4492 685, 31677 4497 687, 31689 4507 694, 31702 4521 696, 31714 4531 697, 31725 4538 697, 31733 4542 697, 31738 4544 697, 31751 4546 695, 31763 4546 694, 31782 4541 693, 31803 4531 689, 31819 4520 681, 31834 4507 676, 31842 4499 666, 31848 4492 663, 31851 4489 663, 31851 4489 664, 31851 4488 667, 31851 4488 668, 31853 4487 670, 31854 4487 669, 31856 4485 669, 31857 4485 670, 31860 4485 675, 31864 4485 676, 31867 4488 681, 31873 4496 681, 31880 4504 680, 31887 4507 679, 31897 4512 683, 31908 4515 682, 31918 4518 684, 31929 4518 682, 31941 4518 675, 31945 4518 670, 31957 4518 664, 31961 4518 657, 31965 4517 651, 31970 4515 647, 31970 4515 643, 31970 4514 644, 31970 4514 648, 31971 4514 653, 31973 4512 660, 31974 4512 668, 31976 4511 675, 31977 4511 681, 31979 4509 687, 31981 4509 690, 31982 4509 691, 31984 4507 691, 31984 4507 689, 31984 4507 688, 31985 4507 690, 31985 4507 689, 31985 4507 693, 31985 4512 691, 31981 4521 691, 31973 4535 690, 31968 4544 690, 31959 4558 690, 31955 4567 684, 31952 4576 683, 31947 4585 682, 31945 4589 679, 31945 4593 681, 31945 4593 679, 31945 4593 675, 31945 4593 672, 31947 4593 665, 31957 4591 652, 31970 4579 636, 31987 4559 618, 31999 4534 600, 32009 4504 592, 32019 4470 587, 32025 4432 588, 32029 4392 591, 32029 4348 594, 32029 4303 599, 32029 4253 608, 32023 4204 623, 32017 4156 639, 32009 4112 658, 32002 4075 678, 31996 4049 695, 31991 4036 712, 31990 4030 723, 31990 4030 729, 31988 4028 728, 31988 4028 726, 31988 4031 723, 31988 4051 722, 31994 4084 726, 32003 4130 732, 32017 4180 733, 32030 4231 740, 32046 4284 738, 32062 4335 737, 32078 4382 732, 32091 4426 723, 32100 4468 698, 32107 4511 642, 32107 4553 525, 32100 4596 259</trace>
  <trace timeOffset="115064.58" brushRef="#br0" contextRef="#ctx0"> 30800 5165 726, 30800 5165 731, 30800 5165 745, 30800 5165 761, 30800 5165 785, 30800 5165 803, 30800 5165 816, 30803 5270 825, 30807 5295 828, 30812 5320 831, 30815 5334 832, 30819 5349 832, 30822 5358 832, 30823 5363 832, 30825 5366 833, 30830 5366 834, 30838 5366 834, 30849 5359 835, 30866 5346 836, 30883 5329 837, 30900 5308 838, 30918 5288 838, 30936 5265 837, 30956 5243 835, 30975 5224 830, 30997 5206 830, 31018 5192 827, 31037 5182 825, 31055 5175 821, 31070 5172 817, 31080 5170 810, 31091 5170 804, 31103 5170 800, 31108 5170 792, 31117 5172 783, 31121 5174 775, 31124 5175 770, 31128 5179 767, 31128 5179 767, 31128 5179 768, 31128 5179 770, 31128 5179 774, 31128 5179 775, 31127 5179 779, 31121 5179 779, 31117 5179 782, 31112 5179 782, 31112 5179 783, 31108 5179 785, 31102 5182 784, 31095 5194 786, 31088 5206 785, 31086 5223 785, 31086 5241 783, 31088 5260 781, 31097 5286 779, 31108 5307 778, 31117 5320 771, 31128 5334 753, 31140 5349 705, 31149 5358 579, 31156 5366 300</trace>
  <trace timeOffset="115759.625" brushRef="#br0" contextRef="#ctx0"> 31374 5186 612, 31374 5186 638, 31374 5186 667, 31374 5186 694, 31374 5186 713, 31374 5186 722, 31374 5186 726, 31374 5186 721, 31452 5186 715, 31471 5174 702, 31487 5160 691, 31500 5146 681, 31508 5134 677, 31513 5126 677, 31516 5118 681, 31516 5111 687, 31516 5101 697, 31516 5091 711, 31514 5083 726, 31508 5075 744, 31500 5074 762, 31487 5074 779, 31474 5074 794, 31457 5083 804, 31445 5096 813, 31435 5111 817, 31428 5125 821, 31426 5141 825, 31426 5158 822, 31426 5175 823, 31435 5196 819, 31443 5213 818, 31452 5223 817, 31466 5230 817, 31483 5231 813, 31501 5231 804, 31526 5231 790, 31548 5225 771, 31571 5216 755, 31591 5201 740, 31610 5187 734, 31627 5175 727, 31639 5165 726, 31647 5158 726, 31651 5157 726, 31651 5157 729, 31651 5155 733, 31651 5155 736, 31653 5155 741, 31654 5155 747, 31660 5155 754, 31665 5155 762, 31673 5155 771, 31683 5157 780, 31691 5160 787, 31699 5165 792, 31711 5165 795, 31728 5165 793, 31747 5160 792, 31773 5150 786, 31795 5136 780, 31819 5119 772, 31841 5103 763, 31861 5086 756, 31877 5071 750, 31890 5060 748, 31897 5054 746, 31900 5051 746, 31900 5051 747, 31900 5051 749, 31902 5051 754, 31905 5067 763, 31908 5095 775, 31909 5136 790, 31909 5186 802, 31909 5248 819, 31909 5320 832, 31910 5402 844, 31913 5484 855, 31922 5569 858, 31931 5646 864, 31939 5717 870, 31947 5778 873, 31954 5830 879, 31957 5871 876, 31958 5900 874, 31959 5915 874, 31959 5922 876, 31959 5922 878, 31959 5922 881, 31959 5920 877, 31958 5903 872, 31957 5874 875, 31957 5829 875, 31959 5778 884, 31974 5721 891, 31996 5656 891, 32023 5593 891, 32056 5530 887, 32093 5472 886, 32133 5423 880, 32172 5378 876, 32208 5342 871, 32240 5313 865, 32267 5291 860, 32286 5275 855, 32299 5263 850, 32307 5257 846, 32310 5254 841, 32315 5253 836, 32315 5253 830, 32315 5251 822, 32315 5251 807, 32315 5251 783, 32315 5251 744, 32313 5251 666, 32299 5253 516, 32278 5259 208</trace>
  <trace timeOffset="116696.67" brushRef="#br0" contextRef="#ctx0"> 28615 4821 321, 28615 4821 394, 28615 4821 457, 28615 4821 514, 28615 4821 561, 28615 4821 599, 28615 4821 628, 28615 4821 654, 28615 4821 678, 28615 4821 697, 28595 4750 715, 28595 4750 728, 28594 4749 737, 28594 4749 746, 28594 4748 754, 28592 4746 762, 28592 4745 768, 28591 4745 774, 28591 4743 779, 28591 4743 783, 28591 4743 789, 28591 4743 794, 28591 4755 800, 28591 4775 807, 28591 4804 814, 28591 4838 823, 28591 4881 830, 28592 4928 839, 28597 4981 845, 28601 5039 853, 28608 5099 863, 28617 5160 869, 28626 5223 877, 28636 5285 881, 28647 5344 882, 28657 5402 886, 28668 5454 888, 28678 5501 892, 28685 5545 896, 28691 5581 900, 28695 5604 902, 28698 5624 906, 28702 5636 909, 28702 5643 912, 28703 5649 916, 28703 5649 920, 28703 5649 924, 28703 5649 929, 28703 5650 933, 28703 5651 937, 28705 5653 939, 28705 5655 941, 28705 5656 943, 28705 5658 944, 28705 5659 944, 28705 5661 945, 28705 5661 945, 28705 5663 946, 28705 5663 946, 28705 5663 946, 28705 5663 946, 28705 5666 945, 28706 5666 945, 28706 5666 944, 28706 5666 943, 28706 5666 942, 28706 5666 938, 28706 5666 933, 28708 5666 925, 28709 5659 911, 28709 5651 891, 28711 5638 862, 28712 5617 817, 28714 5596 730, 28714 5566 522, 28714 5535 195</trace>
  <trace timeOffset="121479.945" brushRef="#br0" contextRef="#ctx0"> 24114 4628 266, 24114 4628 303, 24114 4628 338, 24114 4628 371, 24114 4628 399, 24114 4628 429, 24114 4628 455, 24114 4628 481, 24114 4628 506, 24114 4628 531, 24094 4630 552, 24089 4630 574, 24082 4630 594, 24077 4630 610, 24077 4630 623, 24076 4630 634, 24076 4630 642, 24074 4630 648, 24073 4630 653, 24071 4630 657, 24070 4630 663, 24069 4630 664, 24069 4630 664, 24067 4630 664, 24067 4630 663, 24067 4630 664, 24067 4630 665, 24069 4630 667, 24082 4630 669, 24100 4628 672, 24125 4625 675, 24149 4625 677, 24173 4621 679, 24199 4620 680, 24225 4620 681, 24249 4620 683, 24275 4620 685, 24299 4620 685, 24322 4620 686, 24346 4620 687, 24363 4620 686, 24382 4618 689, 24401 4618 691, 24413 4617 693, 24433 4616 697, 24443 4616 700, 24449 4613 702, 24460 4613 706, 24466 4611 711, 24471 4609 715, 24476 4609 720, 24476 4609 726, 24476 4608 728, 24476 4608 732, 24478 4608 734, 24479 4606 737, 24481 4606 741, 24483 4604 744, 24485 4604 746, 24486 4603 748, 24488 4603 748, 24489 4601 749, 24491 4601 750, 24492 4601 751, 24494 4600 753, 24494 4600 753, 24494 4600 754, 24494 4599 753, 24494 4596 750, 24494 4593 746, 24486 4586 739, 24478 4582 729, 24465 4574 713, 24448 4568 688, 24428 4566 653, 24401 4561 600, 24374 4561 528, 24340 4561 430, 24307 4561 301, 24271 4562 114</trace>
  <trace timeOffset="122285.99" brushRef="#br0" contextRef="#ctx0"> 23963 4359 475, 23963 4359 506, 23963 4359 545, 23963 4359 585, 23963 4359 618, 23963 4359 643, 23963 4359 660, 23963 4359 670, 23963 4359 676, 23963 4359 679, 23897 4362 681, 23872 4374 683, 23847 4391 683, 23820 4409 686, 23791 4432 688, 23759 4458 690, 23726 4485 697, 23689 4517 699, 23654 4549 706, 23620 4581 709, 23593 4609 712, 23570 4633 713, 23557 4650 714, 23548 4664 713, 23544 4674 712, 23542 4678 711, 23540 4683 709, 23540 4686 708, 23540 4693 708, 23540 4698 708, 23540 4703 709, 23540 4703 709, 23540 4706 710, 23540 4711 712, 23540 4714 713, 23544 4718 715, 23544 4718 715, 23544 4718 716, 23544 4718 717, 23548 4721 718, 23552 4725 720, 23557 4726 721, 23566 4729 721, 23572 4731 722, 23583 4731 723, 23600 4732 724, 23612 4732 726, 23631 4732 726, 23651 4734 726, 23671 4734 727, 23695 4735 726, 23717 4738 726, 23739 4741 726, 23759 4745 726, 23777 4750 724, 23791 4753 724, 23804 4760 724, 23818 4766 724, 23827 4770 724, 23840 4778 723, 23849 4782 723, 23856 4787 724, 23863 4792 723, 23866 4792 726, 23874 4797 726, 23879 4800 726, 23882 4802 726, 23889 4807 726, 23892 4809 726, 23895 4811 726, 23898 4814 727, 23898 4814 728, 23898 4814 729, 23898 4814 732, 23900 4814 734, 23901 4816 736, 23903 4816 740, 23903 4816 744, 23904 4817 749, 23904 4817 755, 23906 4817 760, 23906 4817 765, 23908 4817 770, 23908 4817 775, 23908 4817 779, 23909 4817 783, 23909 4817 785, 23909 4812 789, 23911 4807 792, 23911 4792 793, 23911 4772 796, 23911 4750 798, 23909 4721 800, 23904 4696 802, 23900 4671 803, 23894 4647 804, 23888 4625 805, 23883 4606 805, 23878 4589 806, 23872 4574 807, 23868 4564 809, 23862 4549 810, 23859 4539 812, 23857 4535 814, 23856 4532 811, 23856 4532 811, 23853 4527 806, 23852 4524 806, 23850 4518 806, 23849 4515 805, 23849 4515 804, 23847 4514 803, 23847 4514 804, 23847 4514 803, 23847 4512 801, 23847 4512 800, 23846 4511 796, 23846 4511 793, 23846 4509 792, 23846 4509 789, 23846 4507 789, 23846 4507 786, 23846 4507 783, 23846 4507 780, 23846 4505 776, 23846 4505 769, 23846 4505 764, 23846 4504 749, 23846 4504 728, 23846 4504 689, 23846 4504 629, 23846 4502 535, 23852 4497 338, 23865 4489 62</trace>
  <trace timeOffset="126096.21" brushRef="#br0" contextRef="#ctx0"> 23808 4473 152, 23808 4473 186, 23808 4473 218, 23808 4473 249, 23808 4473 275, 23808 4473 298, 23808 4473 316, 23808 4473 337, 23808 4473 358, 23808 4473 383, 23808 4473 410, 23808 4421 434, 23808 4417 459, 23808 4417 480, 23808 4414 500, 23808 4414 515, 23810 4414 528, 23810 4412 540, 23811 4410 550, 23811 4409 558, 23811 4407 568, 23813 4406 578, 23813 4406 589, 23813 4405 599, 23815 4405 607, 23815 4405 612, 23815 4405 615, 23808 4412 617, 23797 4427 618, 23781 4449 619, 23762 4473 623, 23740 4500 623, 23717 4529 628, 23694 4556 629, 23668 4584 632, 23643 4608 634, 23622 4630 635, 23603 4646 638, 23589 4657 640, 23580 4662 644, 23577 4666 648, 23577 4666 652, 23575 4666 655, 23575 4666 658, 23574 4667 663, 23572 4667 667, 23570 4667 671, 23569 4668 675, 23567 4668 679, 23566 4668 682, 23564 4671 683, 23563 4671 685, 23563 4671 685, 23561 4671 685, 23561 4671 686, 23560 4671 685, 23560 4671 685, 23558 4671 685, 23558 4671 684, 23558 4671 684, 23558 4671 684, 23558 4671 684, 23558 4671 686, 23558 4671 687, 23560 4671 689, 23569 4666 690, 23581 4659 691, 23590 4655 693, 23606 4649 693, 23615 4646 693, 23628 4646 694, 23646 4646 694, 23666 4646 696, 23691 4655 698, 23717 4667 701, 23742 4683 708, 23765 4700 713, 23788 4718 719, 23808 4738 723, 23829 4758 726, 23847 4775 728, 23862 4792 730, 23872 4802 731, 23883 4811 733, 23891 4817 733, 23894 4821 735, 23898 4824 737, 23898 4824 741, 23898 4824 746, 23898 4824 752, 23900 4825 761, 23901 4825 770, 23903 4826 779, 23903 4826 789, 23903 4828 796, 23904 4828 802, 23904 4829 804, 23904 4829 806, 23906 4831 808, 23906 4831 810, 23906 4833 812, 23906 4833 813, 23906 4833 814, 23908 4834 814, 23908 4834 815, 23908 4834 817, 23908 4834 821, 23908 4834 825, 23908 4834 829, 23908 4834 832, 23908 4834 833, 23908 4834 836, 23908 4834 837, 23908 4834 838, 23908 4829 839, 23908 4825 839, 23901 4814 839, 23895 4800 838, 23889 4785 839, 23880 4766 838, 23874 4748 837, 23868 4726 835, 23862 4705 834, 23857 4681 832, 23855 4655 831, 23853 4628 830, 23852 4600 829, 23850 4574 830, 23849 4555 826, 23849 4535 827, 23847 4524 825, 23847 4511 825, 23846 4499 825, 23846 4492 825, 23846 4488 825, 23846 4488 825, 23843 4482 825, 23842 4478 825, 23840 4473 825, 23840 4468 825, 23840 4468 825, 23839 4467 825, 23839 4467 825, 23839 4466 828, 23837 4463 827, 23837 4463 828, 23837 4461 828, 23836 4459 826, 23836 4458 827, 23836 4456 828, 23834 4454 829, 23834 4453 829, 23834 4451 829, 23833 4450 827, 23833 4449 827, 23833 4449 827, 23833 4446 826, 23832 4446 825, 23832 4446 825, 23832 4446 822, 23832 4443 820, 23832 4443 819, 23832 4443 817, 23830 4442 816, 23830 4442 814, 23830 4442 812, 23830 4442 810, 23830 4442 806, 23830 4442 801, 23830 4442 794, 23830 4442 784, 23830 4442 769, 23830 4442 745, 23830 4442 703, 23830 4441 622, 23830 4441 482, 23830 4441 251</trace>
  <trace timeOffset="127619.3" brushRef="#br0" contextRef="#ctx0"> 23895 4620 194, 23895 4620 244, 23895 4620 287, 23895 4620 330, 23895 4620 367, 23895 4620 403, 23895 4620 438, 23895 4620 470, 23895 4620 503, 23895 4620 532, 23853 4633 559, 23853 4633 586, 23852 4633 610, 23852 4633 631, 23850 4635 649, 23849 4635 667, 23847 4635 683, 23846 4637 701, 23843 4637 719, 23842 4637 734, 23840 4638 747, 23839 4638 759, 23837 4638 768, 23836 4638 777, 23836 4638 784, 23834 4638 792, 23834 4638 796, 23833 4638 798, 23833 4638 800, 23832 4638 801, 23832 4638 801, 23832 4638 800, 23832 4638 800, 23832 4638 799, 23832 4638 800, 23833 4638 800, 23843 4638 801, 23860 4638 802, 23883 4638 802, 23904 4637 802, 23926 4633 802, 23949 4630 802, 23970 4628 803, 23986 4625 803, 24005 4623 803, 24022 4620 804, 24035 4620 803, 24054 4618 803, 24073 4618 804, 24092 4618 803, 24108 4618 803, 24126 4618 803, 24144 4618 802, 24164 4618 802, 24190 4620 802, 24213 4621 802, 24234 4621 803, 24251 4623 803, 24268 4623 803, 24288 4623 803, 24310 4623 803, 24329 4623 803, 24349 4623 802, 24369 4623 802, 24381 4623 802, 24398 4623 802, 24408 4623 802, 24413 4623 803, 24424 4625 802, 24428 4625 802, 24433 4625 803, 24439 4628 803, 24443 4628 806, 24448 4630 806, 24453 4630 807, 24459 4630 807, 24459 4630 806, 24463 4630 806, 24469 4632 807, 24473 4632 808, 24479 4633 809, 24486 4633 810, 24492 4633 809, 24498 4633 810, 24508 4633 810, 24515 4633 810, 24520 4633 810, 24525 4633 811, 24530 4633 810, 24536 4633 811, 24540 4633 811, 24547 4633 812, 24553 4632 814, 24559 4632 814, 24569 4632 814, 24582 4630 814, 24586 4630 814, 24598 4630 815, 24605 4630 815, 24611 4628 815, 24622 4625 816, 24628 4625 816, 24635 4625 817, 24645 4625 818, 24651 4625 819, 24657 4623 820, 24668 4621 821, 24674 4621 822, 24680 4620 825, 24686 4620 826, 24686 4620 826, 24686 4620 826, 24692 4620 825, 24699 4620 825, 24705 4620 825, 24711 4620 826, 24711 4620 827, 24716 4620 828, 24722 4620 827, 24729 4620 827, 24735 4620 827, 24739 4620 826, 24745 4620 828, 24751 4620 828, 24758 4620 828, 24758 4620 828, 24758 4620 828, 24758 4620 829, 24759 4620 830, 24761 4620 831, 24762 4620 833, 24764 4620 835, 24765 4620 839, 24767 4620 842, 24768 4620 845, 24770 4620 848, 24771 4620 849, 24773 4620 851, 24774 4620 854, 24776 4620 855, 24777 4620 856, 24777 4620 856, 24779 4620 853, 24779 4620 853, 24780 4620 853, 24780 4620 853, 24782 4620 854, 24782 4620 855, 24783 4620 854, 24783 4620 855, 24783 4620 855, 24784 4620 855, 24784 4620 855, 24784 4620 855, 24787 4620 855, 24787 4620 856, 24787 4620 858, 24787 4620 858, 24787 4620 859, 24787 4620 859, 24788 4620 859, 24788 4620 859, 24788 4620 860, 24788 4620 860, 24788 4620 860, 24788 4620 861, 24788 4620 859, 24790 4620 859, 24790 4620 859, 24790 4620 860, 24790 4620 860, 24790 4620 861, 24790 4620 860, 24790 4620 860, 24790 4620 861, 24790 4620 862, 24790 4620 864, 24790 4620 865, 24790 4620 865, 24790 4620 866, 24790 4620 868, 24790 4620 868, 24790 4620 871, 24790 4620 872, 24790 4620 873, 24791 4620 874, 24791 4620 874, 24791 4620 875, 24791 4620 876, 24791 4620 876, 24791 4620 877, 24791 4620 877, 24791 4620 878, 24791 4620 878, 24791 4620 878, 24791 4620 879, 24791 4620 879, 24791 4620 878, 24791 4620 879, 24791 4620 878, 24791 4620 878, 24791 4620 877, 24791 4620 875, 24791 4620 875, 24791 4620 875, 24791 4620 875, 24791 4620 875, 24791 4620 874, 24791 4620 874, 24791 4620 874, 24791 4620 874, 24791 4620 875, 24791 4620 877, 24791 4620 877, 24791 4620 877, 24791 4620 877, 24791 4620 875, 24791 4620 875, 24791 4620 874, 24791 4620 874, 24791 4620 875, 24791 4620 875, 24791 4620 878, 24793 4620 878, 24793 4620 878, 24793 4620 878, 24793 4620 876, 24793 4620 875, 24793 4620 877, 24793 4620 876, 24793 4620 876, 24793 4620 876, 24793 4620 872, 24793 4620 872, 24793 4620 872, 24793 4620 871, 24793 4620 872, 24793 4620 871, 24793 4620 869, 24793 4620 868, 24793 4620 867, 24793 4620 867, 24793 4620 869, 24793 4620 868, 24793 4620 866, 24793 4620 863, 24793 4620 858, 24793 4620 854, 24793 4620 850, 24793 4620 845, 24793 4620 839, 24793 4620 832, 24793 4620 822, 24793 4620 809, 24793 4620 795, 24793 4620 770, 24793 4620 726, 24793 4618 627, 24790 4616 429, 24777 4611 122</trace>
  <trace timeOffset="148859.52" brushRef="#br0" contextRef="#ctx0"> 6275 7840 267, 6275 7840 314, 6275 7840 356, 6275 7840 396, 6275 7840 424, 6275 7840 448, 6275 7840 468, 6275 7840 482, 6275 7840 498, 6275 7840 512, 6275 7840 523, 6273 7824 531, 6273 7821 537, 6273 7821 542, 6273 7820 545, 6273 7820 548, 6273 7820 555, 6273 7820 561, 6273 7820 574, 6273 7829 586, 6277 7843 598, 6283 7863 607, 6287 7883 616, 6292 7907 622, 6296 7929 631, 6301 7953 640, 6307 7979 648, 6312 8006 656, 6316 8032 663, 6320 8060 668, 6325 8087 672, 6328 8116 676, 6333 8146 680, 6336 8177 684, 6341 8207 688, 6344 8239 693, 6346 8272 695, 6349 8306 698, 6352 8340 701, 6355 8376 704, 6361 8413 708, 6365 8451 711, 6371 8492 716, 6377 8535 718, 6383 8576 723, 6389 8617 724, 6395 8656 727, 6401 8695 729, 6409 8732 730, 6415 8770 732, 6419 8808 733, 6426 8847 736, 6432 8886 738, 6436 8926 740, 6442 8965 741, 6448 9007 744, 6455 9049 744, 6461 9092 748, 6468 9134 753, 6477 9178 754, 6487 9222 759, 6495 9266 759, 6504 9308 759, 6514 9348 759, 6523 9385 759, 6532 9421 760, 6539 9455 760, 6546 9486 762, 6553 9517 763, 6559 9547 765, 6565 9576 766, 6573 9603 768, 6579 9630 769, 6585 9657 771, 6591 9683 773, 6595 9707 775, 6600 9731 776, 6605 9753 778, 6609 9776 778, 6612 9799 780, 6617 9821 785, 6620 9846 785, 6623 9870 792, 6626 9893 792, 6627 9910 792, 6630 9927 793, 6631 9944 794, 6634 9956 795, 6635 9968 796, 6637 9976 796, 6638 9981 797, 6640 9985 798, 6641 9996 798, 6643 10000 798, 6644 10005 797, 6646 10010 796, 6646 10014 797, 6647 10019 797, 6649 10023 798, 6650 10029 799, 6650 10029 798, 6652 10032 798, 6653 10037 797, 6654 10042 798, 6656 10045 800, 6656 10045 800, 6656 10045 801, 6656 10045 801, 6657 10047 800, 6657 10047 801, 6659 10047 803, 6660 10049 804, 6662 10049 805, 6664 10049 807, 6670 10049 806, 6675 10049 809, 6685 10049 810, 6695 10047 812, 6703 10043 814, 6718 10037 815, 6735 10029 814, 6755 10019 815, 6776 10010 815, 6799 9999 816, 6823 9988 817, 6852 9976 817, 6884 9965 818, 6919 9949 818, 6957 9934 818, 6996 9919 818, 7037 9903 818, 7080 9888 820, 7121 9875 820, 7163 9861 822, 7205 9850 821, 7250 9840 821, 7292 9831 819, 7337 9821 819, 7379 9814 820, 7423 9808 821, 7468 9801 823, 7516 9797 825, 7564 9793 827, 7613 9789 828, 7661 9784 829, 7710 9779 830, 7757 9774 832, 7804 9769 834, 7850 9765 835, 7896 9760 836, 7944 9755 837, 7990 9750 837, 8038 9747 838, 8084 9743 838, 8132 9740 839, 8184 9736 839, 8235 9731 840, 8290 9726 840, 8343 9719 841, 8398 9714 842, 8449 9707 841, 8501 9701 842, 8551 9694 841, 8601 9688 842, 8649 9681 843, 8698 9672 843, 8748 9664 843, 8797 9656 843, 8845 9647 843, 8895 9641 843, 8944 9634 844, 8992 9629 844, 9040 9622 844, 9085 9619 843, 9128 9612 843, 9167 9607 844, 9205 9605 844, 9242 9602 845, 9278 9600 846, 9310 9600 846, 9340 9600 845, 9369 9600 845, 9397 9600 845, 9420 9600 845, 9439 9600 845, 9457 9600 846, 9469 9600 845, 9481 9600 845, 9495 9600 845, 9501 9600 845, 9513 9600 846, 9520 9600 847, 9524 9600 849, 9530 9600 850, 9530 9600 852, 9530 9600 855, 9530 9600 858, 9531 9600 862, 9533 9600 866, 9534 9600 871, 9536 9600 875, 9537 9600 880, 9537 9600 885, 9539 9600 888, 9539 9598 891, 9539 9597 892, 9540 9590 892, 9540 9578 893, 9540 9561 893, 9540 9537 893, 9537 9517 894, 9534 9492 895, 9530 9468 895, 9526 9440 895, 9521 9407 895, 9518 9373 894, 9514 9338 894, 9511 9298 892, 9507 9257 889, 9504 9215 891, 9501 9172 887, 9498 9128 889, 9495 9085 889, 9492 9043 887, 9491 9000 888, 9489 8958 887, 9488 8915 889, 9485 8874 891, 9484 8831 891, 9482 8788 891, 9482 8746 891, 9481 8702 891, 9480 8656 891, 9480 8609 893, 9478 8562 891, 9477 8516 892, 9475 8470 889, 9474 8427 889, 9471 8386 889, 9468 8347 889, 9466 8310 891, 9463 8274 891, 9460 8240 892, 9457 8208 891, 9452 8178 892, 9448 8149 892, 9443 8122 893, 9439 8096 893, 9434 8070 894, 9430 8047 893, 9426 8022 894, 9422 7999 894, 9417 7974 894, 9414 7950 893, 9410 7923 893, 9406 7895 894, 9401 7864 891, 9397 7832 893, 9393 7803 891, 9390 7775 891, 9387 7750 888, 9384 7726 889, 9381 7704 888, 9380 7689 888, 9377 7671 891, 9375 7653 891, 9372 7640 891, 9369 7623 891, 9366 7604 891, 9364 7592 891, 9361 7574 891, 9358 7564 891, 9357 7552 891, 9354 7541 891, 9352 7530 891, 9349 7520 891, 9348 7515 892, 9348 7510 891, 9346 7504 891, 9345 7499 891, 9343 7492 892, 9343 7488 892, 9343 7488 892, 9342 7486 893, 9340 7482 892, 9339 7475 892, 9338 7471 894, 9338 7466 894, 9338 7466 893, 9336 7465 893, 9336 7465 891, 9336 7464 891, 9335 7461 891, 9332 7461 891, 9328 7456 893, 9325 7453 893, 9317 7446 892, 9312 7441 892, 9303 7436 892, 9296 7429 892, 9287 7425 895, 9277 7420 894, 9264 7417 894, 9246 7415 893, 9234 7415 891, 9215 7413 891, 9196 7413 891, 9177 7413 891, 9151 7413 891, 9128 7413 891, 9103 7413 891, 9079 7413 891, 9052 7413 892, 9023 7413 892, 8992 7413 891, 8960 7413 891, 8927 7417 891, 8894 7420 891, 8861 7422 891, 8827 7427 891, 8792 7432 887, 8759 7436 887, 8723 7442 887, 8687 7449 887, 8651 7456 888, 8615 7461 887, 8575 7470 885, 8535 7475 885, 8496 7481 885, 8456 7483 886, 8412 7486 887, 8369 7490 886, 8323 7490 886, 8276 7492 887, 8230 7492 886, 8187 7495 887, 8142 7495 886, 8100 7497 886, 8058 7500 885, 8016 7507 885, 7974 7512 884, 7933 7518 884, 7890 7525 884, 7846 7533 884, 7804 7541 884, 7762 7550 884, 7717 7559 883, 7674 7567 883, 7627 7576 883, 7585 7582 883, 7542 7587 882, 7502 7592 882, 7462 7596 881, 7423 7599 882, 7385 7603 882, 7347 7606 882, 7309 7608 881, 7271 7611 880, 7233 7615 879, 7194 7618 880, 7156 7623 881, 7116 7628 881, 7077 7632 880, 7037 7635 879, 6998 7640 879, 6958 7645 879, 6919 7652 879, 6883 7657 879, 6849 7661 879, 6818 7665 879, 6789 7667 879, 6763 7669 879, 6743 7670 880, 6723 7670 879, 6705 7671 880, 6691 7671 880, 6670 7671 882, 6650 7671 883, 6638 7671 882, 6618 7671 881, 6605 7671 878, 6591 7671 878, 6576 7671 878, 6562 7671 878, 6549 7671 878, 6536 7671 878, 6524 7674 876, 6514 7674 876, 6503 7677 876, 6498 7677 876, 6488 7677 877, 6484 7679 876, 6472 7682 876, 6463 7683 875, 6459 7686 876, 6455 7686 876, 6448 7686 876, 6443 7689 877, 6438 7689 877, 6433 7689 877, 6429 7691 877, 6424 7693 876, 6419 7694 876, 6415 7696 876, 6415 7696 876, 6413 7696 876, 6413 7696 877, 6412 7696 877, 6410 7697 878, 6409 7697 877, 6407 7697 876, 6406 7697 877, 6404 7699 877, 6403 7699 878, 6401 7699 879, 6400 7700 879, 6398 7700 878, 6397 7700 878, 6395 7700 878, 6394 7700 878, 6392 7700 880, 6391 7700 879, 6391 7700 879, 6389 7702 879, 6389 7702 879, 6387 7702 879, 6387 7702 880, 6386 7702 881, 6386 7702 881, 6384 7702 881, 6384 7702 880, 6383 7702 879, 6383 7702 880, 6383 7702 879, 6381 7702 879, 6381 7702 879, 6381 7702 880, 6381 7702 881, 6381 7702 880, 6381 7702 879, 6380 7702 877, 6380 7702 877, 6380 7702 878, 6380 7702 878, 6380 7702 879, 6380 7702 878, 6378 7702 878, 6378 7702 877, 6378 7702 877, 6378 7702 878, 6378 7702 879, 6377 7702 879, 6377 7702 879, 6377 7702 879, 6375 7702 878, 6375 7702 877, 6374 7702 877, 6374 7702 876, 6372 7702 876, 6372 7702 876, 6372 7702 875, 6371 7702 874, 6371 7702 870, 6369 7703 866, 6369 7703 858, 6368 7704 839, 6367 7706 801, 6362 7709 680, 6351 7713 373, 6335 7713 43</trace>
  <trace timeOffset="153927.8" brushRef="#br0" contextRef="#ctx0"> 6234 4541 155, 6234 4541 198, 6234 4541 242, 6234 4541 286, 6234 4541 334, 6234 4541 378, 6234 4541 419, 6234 4541 457, 6234 4541 489, 6234 4541 519, 6215 4478 543, 6215 4478 562, 6213 4475 578, 6213 4475 591, 6213 4475 599, 6212 4475 603, 6212 4475 604, 6210 4475 606, 6210 4475 609, 6210 4492 617, 6210 4515 625, 6212 4552 637, 6216 4593 643, 6219 4638 648, 6224 4688 654, 6225 4741 657, 6228 4797 665, 6228 4855 668, 6229 4913 674, 6229 4969 678, 6231 5027 685, 6231 5081 695, 6232 5134 701, 6234 5184 711, 6237 5230 716, 6241 5273 721, 6244 5313 726, 6248 5351 728, 6251 5388 731, 6254 5423 731, 6257 5453 734, 6260 5482 736, 6261 5509 738, 6264 5528 739, 6264 5538 741, 6266 5545 743, 6266 5545 745, 6266 5545 748, 6266 5545 753, 6266 5545 759, 6267 5547 765, 6267 5549 773, 6267 5550 780, 6267 5552 787, 6267 5554 794, 6270 5554 798, 6270 5557 801, 6270 5557 802, 6270 5559 803, 6270 5561 804, 6270 5562 804, 6270 5564 804, 6271 5570 804, 6273 5574 805, 6274 5581 806, 6275 5585 808, 6278 5588 809, 6283 5591 811, 6292 5596 812, 6307 5602 814, 6323 5604 816, 6346 5609 819, 6369 5611 819, 6395 5611 820, 6423 5612 820, 6453 5612 818, 6484 5614 819, 6515 5617 820, 6550 5620 820, 6585 5624 822, 6621 5628 822, 6657 5631 823, 6695 5634 825, 6732 5634 825, 6773 5634 825, 6818 5632 823, 6866 5624 825, 6919 5614 825, 6974 5600 825, 7030 5586 827, 7087 5571 828, 7143 5557 828, 7201 5545 829, 7257 5535 830, 7312 5525 831, 7367 5520 832, 7418 5513 832, 7471 5513 832, 7522 5511 831, 7571 5511 831, 7622 5511 831, 7669 5511 831, 7714 5511 831, 7759 5513 832, 7801 5513 831, 7843 5513 832, 7886 5511 833, 7927 5504 834, 7970 5499 835, 8009 5491 836, 8048 5484 836, 8086 5476 837, 8123 5467 837, 8158 5462 837, 8191 5457 837, 8223 5456 836, 8253 5454 836, 8281 5454 836, 8310 5454 836, 8337 5456 836, 8364 5457 836, 8392 5459 836, 8421 5459 837, 8456 5459 837, 8490 5459 838, 8528 5459 841, 8567 5454 841, 8610 5449 841, 8651 5439 841, 8693 5430 840, 8735 5421 840, 8774 5414 841, 8812 5404 841, 8848 5398 841, 8884 5395 841, 8915 5391 840, 8944 5390 840, 8972 5390 840, 8997 5390 839, 9015 5390 839, 9035 5388 839, 9054 5388 841, 9075 5387 841, 9099 5385 842, 9121 5383 842, 9138 5382 840, 9157 5380 840, 9174 5378 840, 9187 5375 840, 9206 5375 841, 9219 5373 842, 9231 5373 841, 9242 5373 841, 9249 5373 841, 9260 5373 841, 9264 5373 841, 9268 5373 841, 9275 5373 841, 9280 5373 840, 9284 5373 841, 9289 5373 841, 9294 5373 843, 9300 5373 843, 9307 5373 844, 9317 5373 844, 9329 5373 842, 9342 5373 844, 9352 5371 845, 9362 5368 847, 9375 5366 848, 9384 5363 848, 9393 5361 849, 9398 5359 849, 9403 5358 850, 9403 5358 850, 9403 5358 851, 9407 5356 851, 9411 5354 852, 9416 5354 854, 9420 5353 856, 9422 5349 858, 9426 5344 860, 9429 5334 862, 9432 5317 863, 9432 5295 865, 9432 5266 862, 9432 5235 863, 9426 5199 859, 9417 5160 858, 9409 5119 859, 9400 5078 858, 9390 5037 859, 9381 4998 858, 9372 4959 859, 9364 4922 858, 9358 4887 859, 9352 4857 859, 9346 4829 860, 9340 4804 860, 9335 4780 861, 9329 4755 860, 9325 4731 861, 9322 4706 860, 9319 4683 860, 9316 4659 861, 9314 4633 862, 9313 4606 861, 9313 4576 858, 9313 4544 856, 9313 4512 852, 9313 4480 854, 9313 4449 855, 9312 4421 858, 9312 4402 859, 9310 4383 860, 9310 4373 861, 9309 4360 861, 9307 4348 862, 9303 4337 861, 9302 4325 861, 9300 4320 861, 9299 4309 862, 9297 4303 863, 9296 4291 864, 9293 4280 862, 9290 4270 863, 9289 4258 863, 9286 4248 865, 9283 4238 871, 9278 4230 873, 9275 4221 876, 9270 4212 880, 9261 4201 883, 9254 4195 887, 9242 4185 892, 9229 4177 895, 9216 4169 896, 9196 4162 898, 9176 4154 898, 9155 4149 899, 9131 4143 899, 9105 4139 901, 9077 4137 901, 9047 4134 902, 9017 4130 903, 8985 4129 904, 8953 4129 904, 8920 4127 905, 8886 4127 906, 8852 4125 906, 8816 4125 906, 8780 4124 906, 8741 4122 905, 8700 4121 905, 8654 4120 903, 8607 4117 903, 8557 4117 902, 8505 4117 902, 8450 4120 904, 8395 4124 904, 8337 4130 903, 8279 4137 903, 8223 4143 902, 8170 4151 901, 8119 4159 902, 8073 4166 902, 8028 4171 902, 7989 4174 901, 7954 4175 899, 7921 4175 899, 7889 4175 899, 7859 4175 901, 7828 4175 902, 7798 4173 902, 7766 4169 901, 7733 4168 901, 7698 4166 901, 7661 4162 901, 7623 4160 900, 7584 4159 900, 7546 4159 899, 7509 4159 899, 7473 4159 899, 7439 4160 899, 7406 4163 898, 7376 4166 898, 7345 4169 898, 7314 4173 897, 7283 4175 898, 7250 4177 897, 7214 4180 897, 7175 4183 896, 7134 4186 894, 7092 4189 893, 7045 4192 894, 6994 4195 894, 6943 4200 894, 6890 4204 894, 6838 4210 893, 6787 4216 892, 6737 4224 892, 6688 4233 891, 6641 4242 891, 6595 4250 889, 6555 4258 888, 6520 4264 888, 6488 4270 887, 6468 4274 888, 6449 4275 887, 6438 4277 887, 6432 4277 888, 6421 4277 887, 6415 4277 888, 6403 4277 888, 6392 4277 888, 6386 4277 889, 6375 4277 891, 6371 4275 891, 6367 4274 892, 6362 4274 893, 6355 4272 892, 6351 4271 892, 6346 4270 891, 6342 4270 891, 6342 4270 891, 6336 4267 891, 6332 4267 891, 6326 4264 891, 6322 4264 889, 6316 4263 891, 6312 4262 891, 6306 4260 891, 6295 4257 891, 6290 4255 891, 6278 4255 892, 6267 4250 891, 6255 4250 891, 6239 4248 889, 6222 4248 887, 6206 4248 886, 6190 4248 885, 6175 4255 884, 6166 4257 884, 6155 4262 884, 6148 4264 884, 6143 4267 884, 6137 4274 884, 6130 4280 883, 6125 4288 881, 6121 4296 880, 6118 4306 879, 6114 4323 878, 6112 4333 877, 6111 4353 876, 6111 4370 876, 6111 4386 875, 6111 4403 875, 6115 4417 874, 6121 4434 873, 6125 4449 873, 6131 4463 873, 6135 4475 873, 6143 4489 874, 6150 4502 874, 6160 4517 875, 6169 4532 879, 6176 4547 879, 6186 4561 883, 6195 4576 882, 6202 4589 882, 6212 4603 882, 6218 4613 881, 6225 4625 882, 6232 4637 881, 6239 4645 880, 6245 4657 879, 6249 4664 880, 6252 4674 879, 6257 4681 882, 6258 4686 882, 6260 4691 881, 6260 4691 880, 6260 4691 875, 6260 4694 867, 6260 4699 853, 6260 4705 823, 6261 4711 765, 6261 4711 655, 6267 4713 456, 6278 4714 145</trace>
  <trace timeOffset="155091.88" brushRef="#br0" contextRef="#ctx0"> 7322 4900 449, 7322 4900 513, 7322 4900 572, 7332 4993 621, 7338 5025 655, 7344 5054 679, 7348 5079 691, 7353 5098 698, 7356 5109 701, 7357 5113 708, 7357 5113 717, 7357 5113 729, 7357 5113 747, 7357 5114 765, 7357 5114 781, 7357 5114 796, 7350 5110 804, 7337 5095 809, 7319 5075 813, 7305 5051 815, 7289 5025 817, 7274 4995 819, 7259 4962 821, 7246 4927 821, 7231 4887 822, 7220 4846 821, 7211 4805 822, 7205 4768 821, 7202 4743 821, 7202 4721 821, 7202 4710 821, 7202 4699 820, 7205 4688 818, 7212 4683 817, 7220 4676 815, 7231 4674 813, 7250 4671 812, 7268 4671 811, 7291 4671 809, 7306 4671 809, 7319 4676 807, 7328 4681 805, 7337 4686 803, 7344 4691 799, 7347 4691 796, 7351 4699 793, 7353 4703 789, 7353 4713 786, 7353 4728 783, 7351 4743 781, 7345 4763 780, 7338 4780 779, 7328 4800 779, 7322 4814 780, 7318 4828 779, 7315 4838 779, 7314 4841 778, 7312 4848 777, 7312 4853 777, 7312 4858 777, 7312 4863 776, 7312 4872 777, 7315 4875 777, 7324 4881 779, 7332 4885 781, 7344 4889 781, 7360 4892 783, 7379 4895 783, 7403 4898 784, 7425 4900 786, 7447 4905 787, 7468 4910 787, 7488 4917 787, 7506 4925 787, 7522 4935 787, 7533 4946 789, 7541 4955 790, 7548 4967 792, 7551 4976 792, 7551 4988 792, 7551 5005 792, 7541 5024 793, 7528 5049 795, 7509 5067 796, 7490 5084 795, 7470 5098 795, 7455 5107 794, 7438 5113 792, 7429 5116 786, 7423 5118 775, 7418 5119 756, 7418 5119 728, 7418 5119 686, 7418 5107 633, 7426 5089 563, 7441 5064 480, 7462 5039 394, 7488 5013 308, 7516 4988 244, 7545 4964 201, 7573 4940 182, 7600 4917 183, 7627 4895 199, 7652 4875 229, 7674 4858 273, 7690 4848 331, 7699 4841 400, 7708 4838 472, 7713 4836 544, 7721 4836 610, 7731 4836 667, 7737 4838 716, 7746 4853 756, 7752 4867 785, 7760 4889 807, 7765 4902 821, 7768 4917 827, 7772 4932 830, 7775 4942 830, 7781 4957 830, 7785 4966 827, 7793 4971 825, 7799 4978 822, 7810 4979 820, 7824 4979 818, 7839 4979 816, 7857 4974 816, 7873 4961 815, 7889 4949 814, 7902 4934 814, 7915 4920 815, 7922 4908 815, 7930 4896 817, 7934 4889 818, 7935 4884 819, 7939 4881 820, 7939 4881 822, 7939 4881 822, 7939 4881 823, 7941 4881 825, 7945 4881 826, 7951 4895 829, 7960 4916 833, 7970 4946 837, 7979 4981 840, 7987 5017 842, 7995 5052 842, 8003 5089 843, 8009 5124 846, 8015 5157 845, 8021 5186 849, 8027 5211 847, 8031 5228 845, 8032 5239 843, 8033 5248 838, 8033 5254 831, 8033 5265 819, 8033 5275 798, 8033 5283 766, 8032 5292 718, 8028 5295 634, 8027 5300 512, 8022 5300 274, 8018 5297 0</trace>
  <trace timeOffset="155269.88" brushRef="#br0" contextRef="#ctx0"> 8138 4748 652, 8138 4748 700, 8138 4748 741, 8139 4838 773, 8139 4872 797, 8139 4907 809, 8139 4942 817, 8139 4974 817, 8142 5003 815, 8147 5029 811, 8149 5049 799, 8155 5067 775, 8159 5081 733, 8161 5087 642, 8164 5099 481, 8164 5106 184</trace>
  <trace timeOffset="155543.89" brushRef="#br0" contextRef="#ctx0"> 8165 5029 449, 8165 5029 462, 8165 5029 478, 8165 5029 491, 8165 5029 502, 8165 5029 506, 8250 5012 506, 8276 4993 505, 8300 4971 503, 8323 4947 502, 8344 4925 500, 8362 4902 497, 8378 4882 497, 8388 4870 498, 8395 4862 506, 8398 4858 529, 8398 4858 563, 8398 4857 607, 8398 4857 650, 8398 4857 685, 8399 4857 709, 8399 4857 726, 8398 4866 740, 8392 4882 751, 8385 4904 761, 8381 4925 764, 8376 4942 768, 8375 4957 767, 8375 4967 763, 8375 4979 755, 8375 4991 741, 8378 5000 716, 8384 5012 679, 8387 5017 611, 8395 5024 492, 8401 5025 275, 8412 5025 0</trace>
  <trace timeOffset="155879.92" brushRef="#br0" contextRef="#ctx0"> 8709 4539 293, 8709 4539 372, 8709 4539 447, 8709 4539 516, 8709 4539 563, 8709 4539 597, 8709 4539 625, 8709 4539 647, 8709 4539 673, 8709 4539 694, 8631 4573 714, 8619 4596 729, 8609 4620 741, 8602 4638 748, 8601 4657 752, 8601 4675 756, 8601 4693 759, 8602 4716 760, 8609 4734 760, 8616 4752 761, 8624 4767 760, 8632 4783 760, 8642 4800 760, 8652 4817 760, 8663 4838 760, 8673 4858 760, 8681 4880 759, 8690 4902 759, 8696 4924 757, 8701 4939 759, 8704 4954 760, 8707 4964 761, 8707 4969 760, 8709 4975 761, 8709 4979 761, 8709 4984 760, 8709 4993 760, 8703 5004 757, 8692 5013 749, 8677 5022 734, 8664 5027 702, 8649 5032 644, 8634 5032 535, 8624 5032 337, 8610 5032 59</trace>
  <trace timeOffset="156284.94" brushRef="#br0" contextRef="#ctx0"> 8824 4872 661, 8824 4872 693, 8824 4872 720, 8824 4872 738, 8824 4872 749, 8824 4872 751, 8832 4952 752, 8835 4961 751, 8839 4969 750, 8843 4975 748, 8846 4978 746, 8850 4981 745, 8850 4981 745, 8855 4981 744, 8861 4981 745, 8868 4981 746, 8877 4978 748, 8884 4971 751, 8889 4966 753, 8892 4957 756, 8897 4949 759, 8898 4945 760, 8900 4940 762, 8900 4940 765, 8900 4940 766, 8900 4940 767, 8901 4940 767, 8901 4939 765, 8903 4937 763, 8903 4937 762, 8904 4935 761, 8906 4935 761, 8907 4934 761, 8910 4934 760, 8911 4932 759, 8912 4932 756, 8914 4931 755, 8915 4931 754, 8917 4930 754, 8921 4927 754, 8926 4924 755, 8929 4920 756, 8933 4919 759, 8933 4919 759, 8933 4917 760, 8933 4917 761, 8934 4916 762, 8934 4916 762, 8936 4914 761, 8936 4914 759, 8937 4914 756, 8943 4914 752, 8950 4919 749, 8959 4931 745, 8969 4947 739, 8981 4962 724, 8988 4974 693, 8994 4981 627, 9000 4988 513, 9005 4993 293, 9008 4998 13</trace>
  <trace timeOffset="156899.97" brushRef="#br0" contextRef="#ctx0"> 9063 4723 601, 9063 4723 635, 9063 4723 663, 9063 4723 684, 9063 4723 698, 9063 4723 705, 9063 4723 710, 9063 4723 711, 9063 4723 712, 9063 4723 713, 9063 4723 715, 9098 4766 717, 9098 4766 722, 9098 4766 729, 9099 4767 739, 9099 4768 753, 9100 4770 769, 9100 4772 785, 9100 4773 800, 9102 4775 811, 9102 4775 821, 9102 4775 827, 9103 4778 831, 9103 4780 834, 9103 4785 834, 9103 4797 836, 9103 4809 837, 9103 4826 840, 9105 4843 841, 9105 4855 843, 9105 4867 844, 9106 4878 844, 9106 4884 844, 9106 4889 844, 9108 4895 845, 9108 4899 845, 9109 4904 845, 9109 4908 845, 9111 4914 846, 9111 4914 847, 9111 4914 848, 9111 4914 849, 9111 4916 850, 9112 4917 851, 9112 4919 852, 9112 4920 854, 9112 4922 858, 9112 4922 860, 9114 4922 862, 9114 4924 864, 9114 4924 866, 9114 4924 867, 9115 4922 868, 9117 4910 868, 9118 4893 867, 9124 4870 866, 9128 4850 865, 9135 4831 863, 9140 4819 863, 9147 4807 861, 9157 4796 860, 9163 4788 859, 9174 4780 858, 9182 4775 856, 9193 4772 855, 9203 4768 854, 9216 4767 852, 9228 4767 849, 9240 4767 847, 9252 4767 844, 9261 4767 841, 9270 4772 838, 9273 4773 835, 9280 4780 831, 9283 4782 829, 9284 4785 827, 9287 4788 825, 9287 4788 825, 9287 4795 825, 9287 4804 825, 9283 4819 825, 9277 4833 827, 9268 4845 828, 9258 4858 829, 9248 4870 829, 9234 4884 830, 9225 4895 830, 9219 4900 831, 9218 4904 830, 9218 4904 827, 9218 4904 819, 9215 4905 803, 9209 4908 775, 9206 4910 730, 9199 4910 633, 9196 4910 470, 9190 4904 173</trace>
  <trace timeOffset="157148.98" brushRef="#br0" contextRef="#ctx0"> 9089 4520 562, 9089 4520 615, 9089 4520 660, 9089 4520 695, 9089 4520 722, 9089 4520 743, 9089 4520 764, 9089 4520 778, 9089 4520 795, 9089 4520 802, 9089 4520 804, 9103 4600 805, 9109 4623 803, 9112 4638 799, 9117 4655 792, 9118 4667 773, 9118 4681 723, 9118 4700 586, 9118 4713 279</trace>
  <trace timeOffset="160708.19" brushRef="#br0" contextRef="#ctx0"> 6389 6075 255, 6389 6075 312, 6389 6075 365, 6389 6075 415, 6389 6075 459, 6389 6075 495, 6389 6075 526, 6389 6075 552, 6389 6075 574, 6389 6075 594, 6354 6038 606, 6352 6036 611, 6351 6036 615, 6349 6036 617, 6348 6038 620, 6346 6055 624, 6344 6084 631, 6342 6124 636, 6342 6171 643, 6341 6222 650, 6341 6278 657, 6339 6336 664, 6338 6395 671, 6338 6453 682, 6338 6509 693, 6338 6565 703, 6338 6619 713, 6342 6668 720, 6348 6716 727, 6355 6762 732, 6364 6810 737, 6371 6855 741, 6377 6899 745, 6381 6941 746, 6384 6982 749, 6387 7017 749, 6389 7049 751, 6389 7071 752, 6391 7090 754, 6391 7103 755, 6391 7108 757, 6391 7115 757, 6391 7115 759, 6391 7115 759, 6391 7115 761, 6391 7115 764, 6391 7117 764, 6391 7120 765, 6391 7120 767, 6391 7122 767, 6391 7124 769, 6391 7125 769, 6392 7127 768, 6392 7128 769, 6392 7129 769, 6392 7132 770, 6392 7137 772, 6394 7142 772, 6394 7149 773, 6397 7156 774, 6398 7161 775, 6403 7166 778, 6407 7174 780, 6415 7178 784, 6426 7184 785, 6433 7189 787, 6449 7192 789, 6468 7193 786, 6488 7193 789, 6517 7193 790, 6544 7193 792, 6571 7193 792, 6600 7193 792, 6627 7193 792, 6656 7193 793, 6685 7193 798, 6715 7193 798, 6747 7193 799, 6783 7193 800, 6822 7190 797, 6861 7187 798, 6905 7183 798, 6951 7177 799, 6998 7171 800, 7046 7163 800, 7095 7154 798, 7145 7145 799, 7195 7136 800, 7246 7127 801, 7295 7120 801, 7344 7115 801, 7394 7110 802, 7442 7108 803, 7493 7107 803, 7545 7107 804, 7596 7107 802, 7646 7107 803, 7698 7107 804, 7747 7107 805, 7799 7107 806, 7851 7107 807, 7902 7106 808, 7954 7103 809, 8007 7099 811, 8061 7096 813, 8116 7090 816, 8174 7086 817, 8232 7079 819, 8292 7071 820, 8350 7066 821, 8408 7059 822, 8464 7052 825, 8519 7046 825, 8570 7040 825, 8621 7034 825, 8670 7029 826, 8715 7024 827, 8761 7017 828, 8804 7011 828, 8846 7005 827, 8889 7000 828, 8930 6996 829, 8969 6995 830, 9006 6992 831, 9040 6990 831, 9070 6989 830, 9096 6989 830, 9115 6987 831, 9132 6987 831, 9150 6987 832, 9161 6987 832, 9173 6987 833, 9186 6987 833, 9192 6987 833, 9203 6987 834, 9216 6987 835, 9222 6987 835, 9228 6987 836, 9232 6987 836, 9238 6987 834, 9249 6987 835, 9260 6987 834, 9270 6987 834, 9289 6987 834, 9306 6987 834, 9322 6987 836, 9340 6987 837, 9360 6987 837, 9378 6987 837, 9403 6985 837, 9419 6984 838, 9434 6982 838, 9446 6982 839, 9457 6978 840, 9469 6977 841, 9480 6973 841, 9491 6970 842, 9495 6970 844, 9500 6967 845, 9503 6965 848, 9505 6963 850, 9508 6960 852, 9513 6958 856, 9513 6958 861, 9513 6957 866, 9513 6957 872, 9514 6956 876, 9516 6949 878, 9518 6943 880, 9520 6933 880, 9523 6916 880, 9526 6899 880, 9528 6875 879, 9531 6853 879, 9533 6828 879, 9536 6803 878, 9537 6774 877, 9539 6740 878, 9539 6708 876, 9539 6674 879, 9539 6639 878, 9537 6604 879, 9531 6566 880, 9526 6529 876, 9520 6489 876, 9511 6452 872, 9504 6411 871, 9498 6374 872, 9492 6338 873, 9488 6301 874, 9482 6266 873, 9480 6229 872, 9478 6196 871, 9478 6164 871, 9478 6133 871, 9478 6102 873, 9478 6075 873, 9478 6048 873, 9478 6028 873, 9478 6009 872, 9478 5989 872, 9478 5975 873, 9477 5957 873, 9477 5945 873, 9475 5939 874, 9474 5928 874, 9474 5922 874, 9472 5916 875, 9472 5912 875, 9471 5905 876, 9471 5900 876, 9469 5895 872, 9469 5891 873, 9468 5884 868, 9468 5879 867, 9466 5874 866, 9465 5861 865, 9465 5854 865, 9465 5842 865, 9463 5829 866, 9462 5817 866, 9462 5803 866, 9459 5791 866, 9455 5779 867, 9451 5768 868, 9448 5758 869, 9442 5749 870, 9437 5741 870, 9432 5734 868, 9426 5726 868, 9422 5724 868, 9413 5721 867, 9409 5719 867, 9397 5717 868, 9385 5717 867, 9374 5717 867, 9355 5717 868, 9339 5717 869, 9314 5717 871, 9293 5717 872, 9270 5717 872, 9246 5717 873, 9220 5717 872, 9192 5717 873, 9161 5714 873, 9128 5712 873, 9091 5712 873, 9052 5712 872, 9011 5712 872, 8966 5714 871, 8923 5721 871, 8878 5728 871, 8835 5736 871, 8792 5746 871, 8749 5758 872, 8707 5768 873, 8664 5781 872, 8621 5790 873, 8577 5799 871, 8534 5806 871, 8493 5813 872, 8452 5817 872, 8414 5822 873, 8378 5823 874, 8343 5823 872, 8310 5823 873, 8279 5823 874, 8250 5823 874, 8223 5823 877, 8203 5823 877, 8184 5823 878, 8164 5823 878, 8149 5823 877, 8130 5822 877, 8110 5820 876, 8093 5818 876, 8073 5817 876, 8053 5817 876, 8031 5817 875, 8005 5817 875, 7971 5817 874, 7937 5817 873, 7904 5817 872, 7869 5817 871, 7834 5817 871, 7798 5817 871, 7763 5817 870, 7727 5817 869, 7690 5817 868, 7655 5818 867, 7620 5822 867, 7585 5825 867, 7554 5829 867, 7522 5833 868, 7493 5838 868, 7464 5842 868, 7437 5845 868, 7408 5850 867, 7380 5857 866, 7351 5861 866, 7322 5866 866, 7292 5871 871, 7262 5874 871, 7230 5878 876, 7197 5883 875, 7163 5886 875, 7127 5888 875, 7092 5891 876, 7056 5896 876, 7022 5900 876, 6987 5903 875, 6954 5907 876, 6923 5910 876, 6894 5913 877, 6874 5915 877, 6855 5916 878, 6835 5916 878, 6816 5916 877, 6792 5917 877, 6773 5917 877, 6755 5920 877, 6735 5920 876, 6721 5920 877, 6700 5920 877, 6680 5920 878, 6667 5920 878, 6649 5920 879, 6637 5920 880, 6630 5920 881, 6618 5920 881, 6612 5920 881, 6606 5920 881, 6594 5920 880, 6589 5920 880, 6583 5920 880, 6579 5920 880, 6579 5920 880, 6578 5920 880, 6578 5920 881, 6576 5920 881, 6575 5920 881, 6573 5920 881, 6571 5920 880, 6569 5920 880, 6568 5920 880, 6566 5920 881, 6565 5920 881, 6563 5920 881, 6562 5920 879, 6560 5920 879, 6559 5920 879, 6553 5920 878, 6546 5920 880, 6539 5920 879, 6527 5920 879, 6521 5920 879, 6507 5920 878, 6487 5920 878, 6466 5920 879, 6442 5920 879, 6417 5920 879, 6401 5920 879, 6381 5920 878, 6364 5920 878, 6349 5920 878, 6336 5920 877, 6332 5920 877, 6325 5920 876, 6319 5920 876, 6313 5920 876, 6309 5920 875, 6309 5920 875, 6307 5920 875, 6307 5920 875, 6306 5920 875, 6304 5920 875, 6303 5920 876, 6301 5920 876, 6300 5920 875, 6297 5920 875, 6297 5920 875, 6296 5920 873, 6296 5922 873, 6295 5922 871, 6295 5932 868, 6295 5947 866, 6296 5974 866, 6306 6007 865, 6315 6043 866, 6325 6082 864, 6336 6121 862, 6348 6161 853, 6357 6203 834, 6362 6246 786, 6364 6289 651, 6364 6328 341, 6361 6363 16</trace>
  <trace timeOffset="161387.23" brushRef="#br0" contextRef="#ctx0"> 7487 6315 392, 7487 6315 441, 7487 6315 479, 7487 6315 510, 7487 6315 529, 7487 6315 543, 7405 6273 555, 7390 6266 567, 7374 6261 579, 7364 6259 590, 7350 6258 598, 7332 6258 603, 7315 6259 609, 7295 6271 615, 7280 6286 620, 7265 6306 627, 7253 6330 636, 7244 6355 646, 7236 6382 654, 7233 6408 661, 7233 6432 665, 7233 6453 666, 7243 6474 669, 7256 6494 669, 7274 6510 672, 7295 6522 672, 7318 6534 671, 7342 6541 672, 7368 6549 672, 7394 6556 672, 7419 6563 673, 7442 6574 673, 7465 6587 674, 7484 6602 677, 7497 6617 681, 7506 6636 687, 7510 6658 695, 7512 6682 704, 7512 6706 711, 7508 6733 717, 7496 6759 720, 7480 6786 723, 7461 6808 726, 7441 6829 729, 7419 6846 733, 7397 6861 738, 7374 6872 742, 7353 6880 745, 7337 6887 748, 7319 6890 750, 7308 6892 750, 7294 6892 751, 7280 6895 751, 7274 6895 751, 7268 6895 751, 7268 6895 749, 7266 6895 743, 7263 6895 730, 7259 6892 704, 7259 6884 646, 7259 6870 519, 7266 6855 235</trace>
  <trace timeOffset="162088.27" brushRef="#br0" contextRef="#ctx0"> 7770 6568 575, 7770 6568 609, 7770 6568 639, 7770 6568 665, 7770 6568 687, 7770 6568 702, 7770 6568 713, 7770 6568 722, 7770 6568 730, 7770 6568 735, 7770 6568 742, 7779 6624 746, 7779 6626 751, 7779 6627 756, 7779 6629 761, 7779 6629 767, 7779 6629 772, 7776 6629 778, 7769 6621 781, 7760 6607 784, 7752 6588 785, 7747 6565 781, 7746 6541 782, 7746 6515 777, 7749 6489 778, 7757 6467 779, 7768 6445 780, 7779 6425 780, 7793 6411 780, 7807 6395 780, 7822 6382 778, 7839 6370 777, 7857 6360 775, 7875 6350 774, 7895 6341 772, 7915 6333 770, 7928 6327 767, 7942 6322 765, 7951 6320 762, 7956 6318 759, 7960 6316 755, 7960 6316 750, 7960 6316 745, 7960 6316 740, 7961 6316 735, 7961 6316 732, 7961 6318 734, 7961 6332 734, 7961 6350 736, 7959 6374 736, 7954 6395 736, 7951 6416 736, 7948 6435 737, 7945 6457 738, 7941 6477 739, 7937 6497 742, 7934 6514 742, 7931 6529 745, 7927 6544 743, 7919 6558 742, 7909 6573 739, 7898 6587 737, 7885 6597 732, 7869 6607 724, 7853 6616 715, 7834 6624 703, 7818 6632 694, 7804 6636 689, 7791 6641 687, 7779 6644 688, 7773 6644 691, 7769 6646 695, 7763 6646 702, 7759 6646 710, 7752 6646 717, 7747 6646 723, 7747 6646 728, 7746 6646 732, 7746 6646 735, 7746 6646 738, 7745 6646 742, 7745 6646 746, 7745 6646 751, 7745 6641 757, 7746 6638 764, 7755 6634 771, 7769 6627 777, 7779 6626 784, 7798 6624 792, 7819 6624 799, 7841 6626 809, 7872 6635 818, 7904 6649 828, 7935 6665 837, 7970 6686 845, 8003 6709 850, 8033 6735 854, 8064 6761 855, 8093 6790 856, 8118 6817 858, 8142 6845 858, 8162 6868 856, 8178 6887 856, 8191 6900 855, 8197 6907 854, 8200 6911 854, 8200 6911 854, 8200 6911 852, 8200 6911 851, 8201 6912 848, 8203 6912 840, 8204 6912 819, 8204 6912 757, 8204 6911 482, 8204 6897 155</trace>
  <trace timeOffset="163472.34" brushRef="#br0" contextRef="#ctx0"> 7864 6649 47, 7864 6649 69, 7864 6649 94, 7864 6649 123, 7864 6649 152, 7864 6649 183, 7864 6649 216, 7864 6649 252, 7864 6649 289, 7864 6649 328, 7850 6617 366, 7848 6612 402, 7844 6607 437, 7843 6604 469, 7840 6600 501, 7839 6597 530, 7836 6595 557, 7833 6590 580, 7830 6588 602, 7827 6585 618, 7827 6585 628, 7825 6583 635, 7825 6583 636, 7825 6583 635, 7824 6587 632, 7822 6604 632, 7822 6632 632, 7821 6671 633, 7819 6715 633, 7816 6761 634, 7813 6806 633, 7810 6852 633, 7807 6895 633, 7804 6931 634, 7802 6956 634, 7802 6970 634, 7802 6982 634, 7802 6985 633, 7802 6990 632, 7802 6996 632, 7802 6996 631, 7802 6996 631, 7802 6996 629, 7802 6996 627, 7802 6996 622, 7805 6996 611, 7808 6995 579, 7814 6989 515, 7819 6982 394, 7822 6979 135</trace>
  <trace timeOffset="164451.4" brushRef="#br0" contextRef="#ctx0"> 7405 8433 338, 7405 8433 391, 7405 8433 440, 7405 8433 483, 7405 8433 517, 7405 8433 533, 7405 8433 540, 7405 8433 540, 7405 8433 543, 7405 8433 547, 7405 8433 556, 7396 8465 567, 7405 8502 573, 7413 8545 582, 7421 8585 592, 7426 8624 604, 7431 8661 618, 7432 8697 632, 7432 8727 646, 7434 8747 660, 7434 8759 676, 7434 8765 694, 7434 8765 715, 7434 8765 736, 7434 8765 754, 7434 8767 769, 7434 8768 780, 7434 8770 785, 7434 8770 787, 7434 8770 790, 7434 8770 792, 7431 8770 795, 7426 8761 796, 7419 8746 799, 7412 8726 799, 7408 8707 799, 7403 8685 799, 7400 8661 798, 7399 8647 797, 7397 8627 797, 7397 8606 796, 7397 8585 795, 7397 8557 795, 7399 8533 790, 7402 8516 790, 7406 8502 784, 7409 8494 784, 7411 8489 784, 7415 8480 782, 7416 8475 781, 7418 8470 780, 7421 8468 779, 7421 8468 779, 7421 8467 780, 7421 8467 780, 7423 8465 780, 7423 8465 780, 7425 8463 780, 7425 8463 780, 7426 8462 780, 7426 8462 779, 7428 8460 778, 7428 8460 777, 7434 8460 776, 7444 8467 776, 7458 8480 779, 7474 8499 779, 7491 8523 782, 7506 8547 782, 7520 8574 781, 7532 8600 781, 7542 8627 782, 7552 8651 783, 7558 8669 782, 7561 8686 783, 7564 8697 784, 7564 8703 786, 7565 8710 790, 7565 8710 792, 7565 8710 794, 7565 8710 797, 7565 8710 800, 7567 8712 803, 7567 8714 808, 7567 8715 811, 7568 8715 814, 7568 8715 815, 7568 8714 814, 7568 8695 814, 7568 8668 814, 7568 8630 813, 7570 8589 810, 7573 8545 810, 7581 8501 806, 7588 8457 805, 7597 8418 804, 7607 8383 803, 7616 8356 802, 7623 8337 802, 7630 8322 801, 7637 8315 799, 7640 8311 797, 7649 8307 794, 7655 8306 792, 7666 8306 789, 7681 8307 787, 7694 8318 787, 7710 8336 787, 7721 8357 790, 7733 8381 792, 7740 8410 792, 7746 8440 792, 7750 8472 792, 7753 8506 795, 7759 8540 794, 7762 8576 798, 7765 8609 800, 7768 8639 800, 7772 8668 802, 7776 8693 802, 7779 8710 802, 7782 8724 801, 7784 8734 800, 7785 8739 799, 7788 8743 796, 7788 8743 793, 7788 8743 789, 7788 8743 781, 7789 8744 769, 7789 8744 745, 7791 8744 703, 7791 8744 625, 7793 8744 504, 7796 8741 306, 7801 8731 36</trace>
  <trace timeOffset="165484.47" brushRef="#br0" contextRef="#ctx0"> 7948 8567 380, 7948 8567 414, 7948 8567 445, 7948 8567 466, 7948 8567 486, 7948 8567 504, 7948 8567 522, 7948 8567 542, 7948 8567 558, 7948 8567 572, 7948 8567 581, 7967 8620 590, 7970 8638 596, 7971 8649 601, 7971 8656 607, 7971 8669 610, 7971 8676 611, 7971 8681 611, 7971 8688 609, 7971 8688 603, 7971 8688 594, 7971 8688 573, 7971 8690 523, 7973 8690 422, 7973 8693 227</trace>
  <trace timeOffset="165651.47" brushRef="#br0" contextRef="#ctx0"> 7890 8376 386, 7890 8376 405, 7890 8376 424, 7890 8376 436, 7890 8376 440, 7890 8376 437, 7890 8376 429, 7890 8376 413, 7890 8376 387, 7890 8376 330, 7890 8376 194</trace>
  <trace timeOffset="165924.48" brushRef="#br0" contextRef="#ctx0"> 8074 8443 429, 8074 8443 479, 8074 8443 533, 8074 8443 577, 8074 8443 610, 8074 8443 628, 8155 8521 643, 8165 8531 652, 8178 8536 658, 8193 8543 667, 8203 8545 670, 8219 8550 671, 8229 8553 673, 8238 8557 672, 8249 8560 672, 8253 8560 671, 8258 8562 670, 8258 8562 669, 8261 8564 667, 8265 8567 667, 8268 8568 665, 8273 8572 663, 8273 8572 655, 8273 8572 642, 8273 8572 607, 8275 8577 541, 8276 8582 420, 8278 8588 218</trace>
  <trace timeOffset="166160.5" brushRef="#br0" contextRef="#ctx0"> 8214 8424 483, 8214 8424 528, 8214 8424 563, 8214 8424 592, 8214 8424 615, 8214 8424 634, 8178 8507 650, 8171 8538 660, 8164 8570 669, 8156 8599 672, 8149 8627 676, 8145 8651 678, 8141 8669 678, 8139 8681 678, 8138 8690 677, 8138 8697 676, 8138 8703 673, 8138 8710 668, 8138 8710 660, 8138 8710 644, 8138 8710 619, 8138 8710 570, 8138 8710 483, 8138 8712 346, 8139 8712 95</trace>
  <trace timeOffset="166523.53" brushRef="#br0" contextRef="#ctx0"> 8618 8039 484, 8618 8039 528, 8618 8039 568, 8618 8039 599, 8618 8039 619, 8618 8039 631, 8618 8039 637, 8618 8039 639, 8534 7994 640, 8524 8000 641, 8508 8015 642, 8496 8035 643, 8483 8058 645, 8472 8089 648, 8460 8122 652, 8449 8160 661, 8440 8199 670, 8431 8236 680, 8423 8272 687, 8418 8308 693, 8415 8344 696, 8415 8378 699, 8415 8408 699, 8417 8438 699, 8425 8465 701, 8435 8492 699, 8446 8518 700, 8459 8540 698, 8472 8562 694, 8483 8579 690, 8498 8595 681, 8511 8609 661, 8527 8620 615, 8543 8629 537, 8555 8635 397, 8572 8638 162</trace>
  <trace timeOffset="166881.55" brushRef="#br0" contextRef="#ctx0"> 8678 8408 392, 8678 8408 446, 8678 8408 501, 8678 8408 544, 8647 8501 576, 8642 8516 595, 8639 8533 606, 8638 8545 610, 8638 8557 611, 8638 8567 610, 8638 8572 610, 8638 8577 609, 8638 8580 610, 8638 8584 611, 8639 8586 613, 8642 8591 616, 8642 8591 621, 8648 8591 625, 8654 8591 631, 8664 8589 635, 8677 8584 639, 8684 8577 646, 8693 8567 649, 8700 8560 655, 8703 8548 660, 8707 8540 661, 8709 8528 660, 8712 8516 663, 8712 8502 660, 8713 8490 661, 8713 8478 665, 8713 8465 667, 8713 8453 671, 8712 8440 673, 8710 8435 675, 8709 8425 677, 8707 8421 679, 8706 8416 681, 8704 8413 681, 8704 8413 680, 8704 8412 678, 8701 8412 674, 8695 8413 668, 8689 8420 655, 8680 8428 631, 8675 8438 577, 8673 8442 477, 8671 8447 300, 8671 8447 42</trace>
  <trace timeOffset="167166.56" brushRef="#br0" contextRef="#ctx0"> 8830 8072 537, 8830 8072 565, 8830 8072 595, 8830 8072 618, 8830 8072 634, 8830 8072 646, 8806 8161 652, 8804 8187 660, 8804 8214 668, 8804 8238 674, 8804 8261 681, 8810 8286 688, 8814 8308 696, 8823 8332 706, 8829 8356 715, 8835 8378 723, 8842 8400 730, 8846 8415 735, 8852 8430 738, 8855 8442 741, 8856 8453 741, 8859 8465 740, 8859 8470 741, 8861 8475 737, 8862 8478 731, 8863 8482 709, 8865 8487 649, 8868 8492 546, 8868 8492 372, 8871 8492 92</trace>
  <trace timeOffset="167468.58" brushRef="#br0" contextRef="#ctx0"> 8982 8357 505, 8982 8357 548, 8982 8357 581, 8982 8357 603, 8982 8357 620, 8982 8357 628, 9012 8435 636, 9017 8445 643, 9018 8454 647, 9020 8459 651, 9021 8463 654, 9023 8468 658, 9023 8468 661, 9023 8468 666, 9023 8468 673, 9024 8470 680, 9024 8470 691, 9024 8472 701, 9026 8474 713, 9026 8475 719, 9026 8477 727, 9027 8478 737, 9027 8480 742, 9027 8482 749, 9027 8482 751, 9027 8485 750, 9027 8486 750, 9027 8487 748, 9027 8489 746, 9027 8490 743, 9027 8492 737, 9027 8492 720, 9027 8494 685, 9026 8494 601, 9024 8494 424, 9017 8494 139</trace>
  <trace timeOffset="170831.77" brushRef="#br0" contextRef="#ctx0"> 7785 9980 224, 7785 9980 279, 7785 9980 334, 7785 9980 387, 7785 9980 436, 7785 9980 478, 7785 9980 518, 7785 9980 554, 7785 9980 582, 7785 9980 604, 7785 9980 617, 7769 9903 623, 7769 9903 627, 7769 9903 627, 7770 9910 632, 7778 9931 637, 7788 9958 642, 7796 9992 647, 7804 10031 651, 7813 10072 656, 7819 10118 663, 7825 10161 672, 7828 10206 681, 7831 10246 693, 7833 10285 702, 7834 10319 713, 7834 10351 719, 7836 10378 726, 7836 10403 730, 7836 10428 734, 7836 10452 740, 7837 10478 742, 7837 10503 745, 7837 10521 745, 7837 10539 746, 7837 10553 745, 7837 10559 746, 7837 10567 746, 7837 10567 745, 7837 10567 745, 7837 10567 744, 7837 10568 743, 7837 10569 742, 7837 10571 739, 7833 10571 736, 7822 10571 732, 7808 10562 728, 7791 10548 728, 7772 10530 724, 7750 10510 724, 7731 10489 721, 7710 10469 720, 7691 10451 720, 7678 10439 720, 7666 10430 722, 7658 10425 724, 7655 10422 726, 7652 10420 726, 7652 10420 724, 7651 10419 722, 7651 10419 721, 7651 10419 720, 7658 10430 720, 7672 10449 721, 7690 10474 726, 7710 10497 726, 7730 10521 729, 7747 10542 729, 7766 10560 728, 7782 10575 729, 7795 10586 730, 7805 10594 733, 7811 10601 737, 7814 10604 741, 7819 10607 744, 7819 10607 748, 7822 10609 751, 7827 10610 754, 7830 10611 759, 7834 10614 761, 7834 10614 764, 7839 10614 767, 7843 10614 769, 7854 10611 772, 7867 10601 776, 7880 10587 779, 7896 10567 782, 7913 10544 783, 7931 10518 780, 7948 10489 780, 7966 10461 776, 7983 10435 775, 7998 10413 772, 8013 10392 767, 8022 10376 759, 8031 10368 739, 8033 10365 693, 8033 10365 595, 8033 10365 398, 8033 10366 103</trace>
  <trace timeOffset="171473.81" brushRef="#br0" contextRef="#ctx0"> 6849 10868 495, 6849 10868 546, 6849 10868 594, 6849 10868 631, 6849 10868 660, 6849 10868 676, 6849 10868 687, 6849 10868 693, 6849 10868 697, 6849 10868 702, 6849 10868 710, 6868 10843 720, 6896 10839 730, 6929 10834 741, 6965 10829 750, 7007 10822 759, 7052 10812 764, 7101 10800 768, 7153 10786 772, 7208 10771 776, 7266 10756 778, 7327 10742 782, 7389 10729 785, 7455 10718 787, 7522 10707 790, 7590 10700 792, 7656 10696 794, 7723 10692 796, 7789 10689 799, 7856 10687 801, 7922 10686 803, 7990 10685 807, 8058 10682 809, 8130 10677 810, 8201 10672 811, 8276 10664 811, 8350 10653 813, 8427 10640 815, 8502 10626 817, 8580 10610 820, 8655 10592 821, 8733 10574 822, 8810 10554 825, 8888 10536 823, 8965 10519 826, 9041 10505 825, 9112 10493 825, 9180 10485 826, 9248 10478 826, 9310 10474 827, 9369 10471 827, 9426 10469 828, 9478 10468 829, 9528 10464 829, 9575 10461 828, 9620 10459 829, 9662 10454 829, 9700 10449 830, 9735 10447 833, 9766 10442 834, 9794 10439 835, 9813 10435 836, 9832 10435 836, 9844 10432 837, 9851 10432 839, 9858 10432 839, 9862 10432 840, 9868 10432 840, 9873 10432 838, 9879 10432 839, 9879 10432 839, 9879 10432 839, 9879 10432 840, 9880 10432 839, 9880 10432 836, 9880 10432 823, 9874 10435 796, 9858 10439 741, 9834 10447 637, 9800 10456 460, 9761 10466 157</trace>
  <trace timeOffset="172611.88" brushRef="#br0" contextRef="#ctx0"> 6664 11075 391, 6664 11075 443, 6664 11075 493, 6664 11075 537, 6664 11075 564, 6664 11075 581, 6664 11075 586, 6664 11075 588, 6664 11075 590, 6664 11075 594, 6664 11075 603, 6677 11172 611, 6691 11222 621, 6705 11276 632, 6717 11337 644, 6728 11403 658, 6735 11468 673, 6741 11535 687, 6746 11600 697, 6748 11661 708, 6751 11722 717, 6755 11776 722, 6757 11826 729, 6760 11875 732, 6761 11918 737, 6764 11958 743, 6767 11996 749, 6770 12029 755, 6773 12059 761, 6774 12087 767, 6777 12105 771, 6779 12123 776, 6780 12134 778, 6783 12144 780, 6786 12155 782, 6787 12160 784, 6789 12164 785, 6790 12167 786, 6793 12172 787, 6795 12176 790, 6800 12182 790, 6803 12185 792, 6811 12189 793, 6820 12192 794, 6831 12194 795, 6848 12194 795, 6867 12194 796, 6891 12194 796, 6917 12189 797, 6945 12187 797, 6975 12184 798, 7007 12181 798, 7042 12179 799, 7078 12176 799, 7114 12175 799, 7156 12172 799, 7197 12169 799, 7239 12165 799, 7283 12162 800, 7327 12160 801, 7373 12154 801, 7419 12147 802, 7468 12140 803, 7520 12130 805, 7575 12123 807, 7630 12112 809, 7688 12103 811, 7747 12094 814, 7807 12087 815, 7867 12080 818, 7930 12073 820, 7992 12068 822, 8055 12064 823, 8122 12061 825, 8190 12058 825, 8258 12055 826, 8327 12051 827, 8398 12051 827, 8466 12047 828, 8535 12043 829, 8602 12039 829, 8671 12034 830, 8739 12027 831, 8807 12019 832, 8877 12014 833, 8947 12008 834, 9015 12003 835, 9083 12000 837, 9148 11997 839, 9212 11997 840, 9273 11996 840, 9331 11996 841, 9385 11994 840, 9439 11994 841, 9491 11994 842, 9539 11993 842, 9586 11990 843, 9631 11988 843, 9673 11983 843, 9712 11980 843, 9747 11976 845, 9780 11970 846, 9809 11965 848, 9834 11961 849, 9852 11958 849, 9868 11956 849, 9879 11955 849, 9885 11953 850, 9896 11951 852, 9900 11951 853, 9905 11950 854, 9910 11950 858, 9910 11950 861, 9910 11950 866, 9910 11950 871, 9913 11950 874, 9914 11950 877, 9916 11950 881, 9917 11950 883, 9919 11948 884, 9920 11943 884, 9922 11938 884, 9923 11925 884, 9926 11904 885, 9926 11877 882, 9926 11839 884, 9926 11797 882, 9926 11750 881, 9922 11697 882, 9916 11639 881, 9907 11578 882, 9899 11514 881, 9890 11451 883, 9880 11386 882, 9871 11321 882, 9862 11257 882, 9855 11197 879, 9847 11136 881, 9841 11080 878, 9837 11030 877, 9834 10979 878, 9831 10933 873, 9829 10890 874, 9829 10849 873, 9829 10810 873, 9829 10773 874, 9829 10735 874, 9829 10697 873, 9829 10660 873, 9829 10624 872, 9829 10589 867, 9829 10557 869, 9829 10527 865, 9832 10501 865, 9834 10483 866, 9835 10466 866, 9835 10456 866, 9835 10449 866, 9837 10444 866, 9837 10444 866, 9837 10444 864, 9837 10444 862, 9837 10442 858, 9838 10440 854, 9838 10439 849, 9838 10437 839, 9838 10435 820, 9838 10435 790, 9838 10427 733, 9837 10415 624, 9829 10400 351, 9819 10383 45</trace>
  <trace timeOffset="173259.9" brushRef="#br0" contextRef="#ctx0"> 7176 11226 415, 7176 11226 459, 7176 11226 512, 7176 11226 561, 7176 11226 607, 7176 11226 629, 7176 11226 641, 7176 11226 643, 7176 11226 644, 7176 11226 648, 7150 11212 649, 7156 11246 655, 7160 11286 656, 7163 11330 656, 7166 11373 658, 7168 11416 660, 7168 11453 661, 7168 11483 664, 7168 11504 667, 7168 11517 672, 7168 11526 680, 7168 11531 691, 7166 11536 705, 7165 11540 718, 7165 11540 729, 7162 11539 736, 7157 11526 741, 7152 11507 746, 7143 11478 750, 7139 11448 753, 7136 11415 754, 7134 11380 755, 7133 11343 754, 7133 11305 755, 7133 11269 756, 7133 11236 753, 7134 11205 754, 7137 11185 750, 7140 11175 749, 7145 11168 747, 7150 11165 745, 7159 11165 744, 7175 11165 743, 7192 11175 745, 7215 11193 744, 7234 11217 746, 7253 11243 745, 7268 11272 745, 7282 11301 743, 7291 11330 742, 7298 11354 741, 7303 11372 739, 7305 11383 735, 7306 11396 717, 7306 11407 674, 7306 11419 582, 7305 11435 429, 7292 11443 166</trace>
  <trace timeOffset="173420.92" brushRef="#br0" contextRef="#ctx0"> 7156 11430 297, 7156 11430 348, 7156 11430 403, 7156 11430 452, 7156 11430 489, 7156 11430 512, 7156 11430 523, 7156 11430 524, 7156 11430 517, 7241 11383 504, 7268 11376 480, 7295 11369 432, 7325 11368 349, 7356 11367 199</trace>
  <trace timeOffset="173809.94" brushRef="#br0" contextRef="#ctx0"> 7542 11339 425, 7542 11339 498, 7542 11339 552, 7542 11339 586, 7542 11339 606, 7542 11339 616, 7542 11339 623, 7542 11339 627, 7542 11339 631, 7542 11339 634, 7460 11392 637, 7450 11416 641, 7442 11440 645, 7438 11458 649, 7435 11477 652, 7432 11487 655, 7431 11493 656, 7431 11500 658, 7431 11500 658, 7429 11500 657, 7429 11500 657, 7429 11500 658, 7429 11500 660, 7429 11500 660, 7438 11493 661, 7450 11478 661, 7467 11457 663, 7480 11431 661, 7494 11405 660, 7506 11379 660, 7517 11351 661, 7525 11325 661, 7531 11301 665, 7535 11284 665, 7535 11264 669, 7535 11246 676, 7535 11229 680, 7532 11210 689, 7526 11197 693, 7522 11189 699, 7519 11185 703, 7517 11182 705, 7512 11182 706, 7506 11185 704, 7499 11197 705, 7490 11217 702, 7487 11240 703, 7485 11269 702, 7485 11298 701, 7485 11328 702, 7485 11355 701, 7488 11380 700, 7491 11396 698, 7496 11411 696, 7500 11421 693, 7505 11428 686, 7509 11437 677, 7510 11440 663, 7517 11445 636, 7522 11446 586, 7525 11448 502, 7535 11450 383, 7548 11450 206</trace>
  <trace timeOffset="174187.97" brushRef="#br0" contextRef="#ctx0"> 7717 11286 430, 7717 11286 486, 7717 11286 532, 7717 11286 563, 7717 11286 585, 7717 11286 601, 7717 11286 616, 7717 11286 629, 7645 11388 642, 7636 11411 649, 7627 11435 656, 7622 11450 660, 7619 11460 663, 7617 11469 666, 7616 11473 667, 7614 11478 668, 7614 11483 668, 7614 11483 666, 7614 11483 665, 7614 11483 663, 7616 11480 663, 7625 11465 665, 7639 11446 665, 7652 11422 664, 7668 11393 661, 7682 11361 658, 7697 11330 656, 7710 11296 655, 7720 11264 655, 7730 11234 656, 7737 11205 657, 7742 11185 653, 7743 11164 655, 7743 11146 656, 7743 11135 661, 7743 11123 671, 7743 11119 677, 7743 11119 683, 7742 11117 688, 7742 11117 689, 7740 11117 689, 7737 11117 685, 7734 11127 684, 7733 11147 686, 7733 11178 685, 7733 11212 690, 7737 11249 690, 7746 11286 690, 7757 11322 690, 7770 11355 690, 7785 11386 690, 7801 11415 688, 7816 11440 683, 7831 11462 670, 7844 11480 640, 7856 11492 567, 7863 11500 448, 7866 11502 229</trace>
  <trace timeOffset="174687.98" brushRef="#br0" contextRef="#ctx0"> 8152 11260 504, 8152 11260 572, 8152 11260 631, 8152 11260 675, 8138 11344 709, 8132 11359 732, 8125 11371 751, 8119 11380 768, 8110 11390 783, 8106 11396 801, 8103 11400 814, 8100 11403 827, 8094 11403 838, 8089 11403 846, 8078 11401 853, 8067 11392 858, 8057 11376 860, 8048 11357 860, 8045 11332 859, 8045 11306 858, 8045 11278 856, 8054 11249 851, 8068 11219 851, 8083 11190 847, 8102 11163 845, 8122 11139 843, 8142 11117 838, 8164 11102 833, 8185 11090 828, 8200 11082 820, 8216 11076 812, 8226 11073 802, 8230 11072 793, 8236 11070 784, 8239 11070 778, 8245 11070 772, 8247 11070 770, 8249 11078 769, 8249 11096 769, 8238 11122 772, 8220 11156 770, 8200 11193 773, 8175 11229 772, 8152 11263 773, 8129 11294 775, 8107 11323 776, 8089 11347 777, 8077 11364 778, 8068 11380 779, 8064 11389 779, 8062 11393 779, 8062 11403 778, 8062 11411 778, 8068 11423 777, 8078 11439 777, 8093 11451 775, 8109 11462 775, 8127 11471 775, 8147 11480 776, 8167 11489 775, 8188 11497 776, 8207 11507 774, 8227 11518 772, 8246 11529 768, 8259 11536 760, 8271 11543 740, 8279 11547 704, 8282 11548 644, 8287 11550 554, 8287 11550 433, 8290 11550 247, 8294 11550 4</trace>
  <trace timeOffset="175004.02" brushRef="#br0" contextRef="#ctx0"> 8385 11361 529, 8385 11361 568, 8385 11361 613, 8385 11361 656, 8385 11361 689, 8385 11361 713, 8401 11455 726, 8405 11480 736, 8410 11504 744, 8412 11521 749, 8415 11531 753, 8417 11536 757, 8417 11536 757, 8417 11536 759, 8417 11536 762, 8418 11538 763, 8418 11538 766, 8420 11539 769, 8420 11539 770, 8421 11538 771, 8421 11530 772, 8423 11517 772, 8423 11497 772, 8425 11483 771, 8427 11463 771, 8428 11451 770, 8428 11445 767, 8431 11436 763, 8434 11431 757, 8435 11426 752, 8438 11423 747, 8444 11423 743, 8456 11423 741, 8470 11433 738, 8489 11446 735, 8504 11463 733, 8514 11480 729, 8524 11497 727, 8532 11511 722, 8538 11523 709, 8547 11535 675, 8553 11547 599, 8558 11555 465, 8563 11562 188</trace>
  <trace timeOffset="175488.03" brushRef="#br0" contextRef="#ctx0"> 8846 11344 396, 8846 11344 450, 8846 11344 502, 8846 11344 542, 8846 11344 571, 8846 11344 588, 8846 11344 599, 8762 11415 608, 8754 11425 614, 8746 11437 617, 8742 11451 619, 8738 11460 620, 8732 11473 620, 8729 11483 620, 8725 11492 620, 8722 11501 620, 8720 11505 621, 8720 11510 621, 8720 11510 622, 8719 11510 622, 8719 11510 622, 8719 11511 621, 8719 11514 622, 8719 11514 622, 8719 11517 623, 8719 11518 624, 8719 11519 624, 8719 11519 625, 8723 11519 627, 8735 11519 629, 8746 11510 631, 8762 11494 633, 8774 11477 632, 8783 11457 632, 8792 11435 632, 8801 11410 632, 8809 11383 632, 8814 11355 633, 8820 11326 634, 8823 11296 635, 8824 11266 638, 8824 11236 638, 8824 11204 642, 8823 11173 645, 8816 11144 650, 8809 11119 656, 8803 11102 664, 8800 11093 674, 8798 11088 685, 8798 11088 697, 8797 11087 706, 8797 11087 712, 8794 11087 713, 8792 11096 712, 8790 11115 712, 8790 11146 716, 8790 11180 715, 8791 11217 718, 8798 11255 717, 8806 11290 716, 8814 11323 715, 8826 11352 709, 8835 11379 700, 8846 11400 681, 8858 11418 641, 8865 11428 557, 8869 11436 400, 8872 11440 125</trace>
  <trace timeOffset="176268.08" brushRef="#br0" contextRef="#ctx0"> 8982 11161 342, 8982 11161 407, 8982 11161 471, 8986 11242 525, 8988 11263 565, 8991 11279 596, 8992 11294 625, 8995 11304 654, 8995 11308 684, 8997 11314 711, 8997 11314 732, 8997 11314 748, 8997 11314 760, 8997 11315 770, 8997 11318 779, 8997 11318 786, 8997 11321 792, 8997 11322 796, 8997 11323 796, 8997 11325 795, 8997 11326 793, 8997 11328 792, 8997 11330 790, 8997 11335 790, 9002 11337 792, 9005 11340 792, 9014 11342 792, 9020 11342 792, 9024 11342 792, 9035 11342 793, 9040 11342 795, 9044 11342 797, 9049 11342 801, 9049 11342 805, 9049 11342 811, 9049 11342 817, 9050 11342 825, 9052 11342 830, 9052 11342 834, 9053 11342 837, 9053 11342 837, 9054 11342 837, 9056 11347 836, 9057 11352 835, 9060 11364 835, 9063 11376 834, 9066 11388 835, 9067 11400 835, 9069 11404 835, 9070 11410 835, 9070 11410 834, 9070 11410 834, 9070 11410 835, 9070 11411 837, 9072 11413 840, 9072 11413 842, 9072 11413 842, 9072 11415 842, 9072 11415 842, 9072 11415 842, 9072 11410 842, 9069 11401 840, 9067 11390 839, 9066 11379 837, 9066 11359 834, 9066 11340 833, 9072 11315 831, 9080 11294 830, 9093 11273 829, 9106 11252 828, 9121 11231 826, 9138 11210 821, 9154 11190 821, 9167 11173 816, 9177 11161 815, 9184 11155 812, 9187 11151 810, 9187 11151 808, 9187 11151 807, 9187 11151 807, 9189 11148 807, 9190 11148 808, 9192 11147 808, 9192 11147 807, 9192 11147 806, 9192 11147 806, 9192 11147 803, 9189 11158 806, 9179 11176 804, 9169 11201 807, 9158 11226 809, 9150 11252 809, 9143 11276 809, 9138 11301 809, 9134 11318 808, 9132 11335 808, 9132 11347 811, 9132 11359 811, 9132 11371 812, 9132 11376 812, 9132 11381 811, 9135 11383 811, 9138 11386 812, 9141 11389 813, 9150 11392 813, 9157 11393 814, 9169 11393 815, 9187 11396 816, 9205 11396 815, 9228 11400 814, 9249 11404 813, 9267 11410 812, 9281 11416 811, 9293 11422 809, 9300 11428 807, 9303 11431 803, 9309 11435 795, 9309 11435 780, 9309 11435 759, 9309 11435 726, 9310 11435 681, 9312 11436 614, 9312 11436 528, 9312 11436 413, 9312 11431 260, 9312 11426 35</trace>
  <trace timeOffset="176572.1" brushRef="#br0" contextRef="#ctx0"> 9323 11396 562, 9323 11396 610, 9323 11396 649, 9323 11396 679, 9323 11396 700, 9323 11396 714, 9323 11396 722, 9323 11396 727, 9323 11396 728, 9323 11396 728, 9323 11396 727, 9391 11318 726, 9400 11294 724, 9406 11269 723, 9409 11249 723, 9409 11229 724, 9409 11211 726, 9409 11194 724, 9404 11180 727, 9394 11168 727, 9388 11161 729, 9384 11158 733, 9374 11158 736, 9362 11158 740, 9349 11164 739, 9332 11178 742, 9323 11197 738, 9317 11217 738, 9316 11239 738, 9316 11261 736, 9316 11284 736, 9317 11305 733, 9323 11325 728, 9331 11343 721, 9338 11357 711, 9343 11369 696, 9348 11376 675, 9351 11381 636, 9354 11386 578, 9354 11386 500, 9357 11388 403, 9360 11390 288, 9362 11392 144</trace>
  <trace timeOffset="177004.12" brushRef="#br0" contextRef="#ctx0"> 9323 11396 424, 9420 11350 497, 9422 11347 559, 9423 11347 604, 9426 11347 637, 9427 11347 665, 9429 11347 685, 9436 11347 702, 9442 11347 715, 9452 11347 723, 9463 11350 729, 9472 11352 732, 9481 11355 734, 9485 11357 736, 9491 11359 738, 9491 11359 740, 9491 11359 743, 9495 11359 747, 9498 11359 750, 9505 11352 753, 9511 11344 754, 9514 11335 755, 9520 11326 755, 9524 11315 754, 9527 11306 755, 9528 11301 753, 9531 11298 752, 9531 11298 751, 9536 11298 752, 9543 11314 754, 9557 11347 759, 9574 11396 764, 9592 11460 767, 9607 11538 772, 9623 11624 773, 9636 11717 774, 9647 11809 776, 9654 11901 774, 9659 11982 775, 9660 12055 777, 9660 12115 776, 9660 12161 778, 9657 12194 777, 9653 12214 777, 9650 12225 777, 9643 12228 776, 9633 12228 777, 9620 12216 778, 9601 12194 779, 9586 12162 779, 9571 12120 779, 9560 12068 778, 9553 12005 778, 9549 11933 779, 9549 11860 778, 9549 11780 780, 9556 11701 778, 9568 11624 776, 9583 11551 774, 9601 11485 767, 9621 11423 761, 9641 11372 748, 9662 11326 730, 9680 11289 698, 9696 11257 648, 9712 11231 569, 9721 11214 437, 9731 11200 209</trace>
  <trace timeOffset="180883.34" brushRef="#br0" contextRef="#ctx0"> 7697 7214 42, 7697 7214 63, 7697 7214 86, 7697 7214 112, 7697 7214 136, 7697 7214 160, 7697 7214 184, 7697 7214 209, 7697 7214 240, 7697 7214 272, 7693 7186 301, 7693 7181 331, 7691 7175 359, 7691 7169 389, 7690 7163 419, 7688 7154 449, 7687 7149 479, 7685 7145 511, 7681 7136 542, 7679 7132 571, 7678 7127 595, 7676 7124 616, 7676 7124 633, 7675 7122 647, 7675 7122 655, 7674 7122 660, 7672 7120 663, 7671 7120 663, 7671 7120 664, 7669 7120 665, 7668 7122 667, 7666 7134 668, 7664 7152 671, 7662 7175 673, 7662 7199 676, 7662 7224 676, 7662 7248 679, 7662 7274 680, 7662 7303 685, 7664 7331 691, 7668 7365 698, 7671 7400 706, 7674 7439 712, 7676 7478 718, 7681 7514 721, 7685 7547 723, 7690 7579 724, 7694 7604 724, 7699 7623 726, 7704 7638 726, 7707 7647 726, 7708 7652 726, 7710 7657 727, 7710 7657 728, 7710 7657 731, 7710 7657 736, 7710 7657 743, 7711 7660 749, 7711 7660 754, 7711 7661 757, 7711 7661 759, 7710 7662 759, 7704 7664 757, 7699 7664 755, 7687 7664 755, 7681 7664 755, 7669 7664 755, 7656 7664 755, 7648 7661 755, 7636 7653 753, 7626 7643 752, 7614 7628 750, 7605 7611 750, 7597 7594 751, 7588 7574 751, 7580 7554 750, 7570 7533 749, 7559 7514 748, 7552 7500 749, 7542 7488 749, 7536 7481 751, 7531 7473 752, 7523 7466 755, 7520 7464 757, 7517 7461 759, 7517 7461 761, 7516 7461 762, 7516 7461 764, 7514 7461 765, 7512 7461 767, 7510 7461 767, 7509 7461 767, 7508 7461 767, 7508 7461 766, 7506 7461 767, 7506 7461 768, 7506 7461 769, 7506 7468 772, 7512 7481 775, 7523 7495 775, 7535 7507 778, 7549 7520 781, 7564 7535 784, 7580 7552 793, 7596 7570 796, 7614 7586 799, 7630 7604 800, 7648 7621 799, 7662 7635 800, 7676 7649 802, 7687 7657 803, 7693 7664 803, 7697 7667 804, 7699 7669 802, 7702 7671 804, 7705 7674 808, 7710 7677 812, 7710 7677 817, 7710 7677 822, 7710 7677 827, 7711 7677 833, 7713 7677 837, 7714 7677 841, 7716 7677 843, 7719 7677 844, 7724 7667 844, 7733 7653 845, 7742 7635 843, 7752 7615 843, 7763 7594 840, 7775 7571 839, 7788 7549 838, 7799 7527 838, 7811 7507 838, 7821 7492 836, 7828 7478 835, 7834 7471 833, 7836 7466 831, 7839 7461 829, 7839 7461 828, 7839 7461 823, 7839 7461 816, 7839 7458 805, 7839 7458 789, 7839 7457 772, 7839 7457 750, 7837 7457 705, 7828 7457 612, 7819 7457 415, 7805 7461 120</trace>
  <trace timeOffset="181971.4" brushRef="#br0" contextRef="#ctx0"> 7672 7321 225, 7672 7321 269, 7672 7321 315, 7672 7321 359, 7672 7321 396, 7672 7321 431, 7672 7321 465, 7672 7321 500, 7672 7321 531, 7672 7321 556, 7664 7338 573, 7664 7348 582, 7664 7358 588, 7664 7370 590, 7669 7377 591, 7674 7385 592, 7676 7388 594, 7679 7392 595, 7684 7392 596, 7690 7392 597, 7699 7392 598, 7708 7392 598, 7716 7390 600, 7723 7386 600, 7730 7378 599, 7736 7372 598, 7737 7368 596, 7740 7365 595, 7740 7358 594, 7740 7353 595, 7740 7340 595, 7740 7331 597, 7739 7321 598, 7734 7311 599, 7727 7306 602, 7720 7299 604, 7717 7296 608, 7714 7295 609, 7708 7295 611, 7699 7295 611, 7685 7302 612, 7674 7307 613, 7664 7318 614, 7659 7325 616, 7655 7336 619, 7651 7345 622, 7649 7350 627, 7646 7360 629, 7646 7365 632, 7645 7370 634, 7645 7375 636, 7645 7375 638, 7645 7378 641, 7645 7383 643, 7645 7386 644, 7645 7390 644, 7645 7390 643, 7645 7390 643, 7651 7390 642, 7661 7390 641, 7672 7389 639, 7685 7382 637, 7697 7372 635, 7704 7366 635, 7710 7358 635, 7713 7356 637, 7713 7348 639, 7713 7338 641, 7710 7325 644, 7702 7311 646, 7697 7303 648, 7685 7299 650, 7675 7294 651, 7662 7292 652, 7648 7292 653, 7632 7294 652, 7614 7303 651, 7600 7315 651, 7587 7331 651, 7577 7348 652, 7568 7360 653, 7562 7374 655, 7559 7383 660, 7558 7388 664, 7558 7393 667, 7558 7398 671, 7558 7403 674, 7558 7407 677, 7559 7415 682, 7564 7417 684, 7573 7420 685, 7587 7422 685, 7602 7422 682, 7620 7420 681, 7637 7412 679, 7652 7403 677, 7666 7390 676, 7675 7383 675, 7684 7372 674, 7688 7366 674, 7693 7357 676, 7698 7350 679, 7699 7345 684, 7699 7338 689, 7699 7333 694, 7699 7325 698, 7694 7318 703, 7691 7315 710, 7690 7311 714, 7690 7311 718, 7688 7311 720, 7682 7311 721, 7676 7311 724, 7668 7313 726, 7658 7320 726, 7653 7328 728, 7648 7336 728, 7646 7340 728, 7645 7350 728, 7645 7354 726, 7645 7358 724, 7645 7366 721, 7648 7370 717, 7651 7372 715, 7655 7375 713, 7661 7375 711, 7668 7375 709, 7678 7375 706, 7690 7370 701, 7698 7363 696, 7705 7357 690, 7708 7354 684, 7708 7348 681, 7708 7343 679, 7708 7333 678, 7707 7321 678, 7698 7311 679, 7688 7303 681, 7675 7296 683, 7666 7294 686, 7652 7292 689, 7640 7291 691, 7626 7291 694, 7611 7291 697, 7600 7292 698, 7588 7299 700, 7582 7306 701, 7578 7316 702, 7573 7328 705, 7573 7338 706, 7573 7350 706, 7573 7360 705, 7573 7370 703, 7580 7377 701, 7585 7385 700, 7593 7390 697, 7600 7395 694, 7603 7397 689, 7608 7400 682, 7608 7400 670, 7608 7400 650, 7608 7400 608, 7610 7400 535, 7611 7400 419, 7613 7400 234</trace>
  <trace timeOffset="182919.47" brushRef="#br0" contextRef="#ctx0"> 5777 7249 403, 5777 7249 470, 5777 7249 536, 5777 7249 592, 5777 7249 639, 5777 7249 674, 5777 7249 699, 5777 7249 715, 5777 7249 726, 5777 7249 731, 5777 7249 731, 5758 7227 732, 5758 7227 732, 5758 7227 732, 5758 7227 734, 5768 7234 738, 5785 7248 741, 5806 7265 746, 5830 7286 752, 5853 7307 756, 5878 7328 762, 5901 7351 766, 5926 7375 772, 5947 7398 778, 5969 7420 784, 5987 7442 789, 6005 7461 793, 6021 7481 795, 6037 7495 797, 6052 7510 798, 6063 7518 800, 6073 7527 802, 6083 7536 804, 6090 7542 806, 6098 7549 808, 6102 7554 810, 6105 7557 813, 6108 7561 818, 6111 7564 821, 6111 7564 825, 6111 7564 828, 6111 7564 831, 6112 7565 835, 6112 7567 838, 6114 7567 840, 6114 7568 841, 6115 7570 841, 6115 7571 841, 6118 7572 840, 6118 7574 838, 6119 7576 836, 6119 7576 832, 6121 7577 825, 6121 7577 812, 6121 7579 794, 6122 7579 770, 6122 7579 735, 6122 7579 679, 6122 7579 589, 6121 7579 465, 6108 7576 293, 6092 7567 41</trace>
  <trace timeOffset="183451.5" brushRef="#br0" contextRef="#ctx0"> 5774 7718 335, 5774 7718 397, 5774 7718 462, 5774 7718 523, 5774 7718 573, 5774 7718 612, 5774 7718 642, 5774 7718 666, 5774 7718 684, 5774 7718 698, 5764 7724 710, 5762 7724 719, 5762 7724 727, 5762 7724 733, 5762 7723 739, 5762 7711 743, 5762 7694 747, 5767 7674 752, 5773 7652 759, 5778 7631 763, 5787 7611 768, 5796 7587 771, 5806 7567 772, 5817 7544 774, 5829 7520 776, 5841 7499 777, 5855 7478 781, 5868 7457 782, 5882 7439 784, 5895 7422 785, 5910 7406 785, 5921 7392 787, 5929 7382 790, 5939 7371 792, 5947 7360 793, 5955 7348 793, 5966 7331 794, 5976 7316 795, 5985 7299 796, 5996 7282 798, 6005 7267 799, 6012 7256 800, 6020 7243 803, 6024 7236 806, 6027 7231 808, 6030 7227 811, 6031 7222 809, 6033 7218 812, 6034 7213 812, 6035 7210 815, 6035 7210 821, 6035 7209 825, 6035 7209 826, 6035 7209 830, 6037 7207 834, 6037 7207 836, 6037 7206 843, 6038 7206 846, 6038 7204 845, 6038 7204 847, 6040 7203 847, 6040 7203 849, 6040 7201 851, 6040 7199 853, 6041 7199 852, 6041 7198 851, 6043 7196 849, 6043 7195 846, 6044 7193 839, 6044 7193 822, 6044 7192 776, 6046 7190 635, 6046 7187 327, 6044 7186 1</trace>
  <trace timeOffset="187939.75" brushRef="#br0" contextRef="#ctx0"> 7853 10268 138, 7853 10268 180, 7853 10268 218, 7853 10268 252, 7853 10268 284, 7853 10268 313, 7853 10268 344, 7853 10268 374, 7853 10268 406, 7853 10268 442, 7840 10261 477, 7839 10260 512, 7837 10260 543, 7833 10256 570, 7828 10253 595, 7824 10251 615, 7821 10249 632, 7821 10249 645, 7819 10249 654, 7819 10249 658, 7814 10249 660, 7811 10249 660, 7805 10258 660, 7798 10270 658, 7793 10287 658, 7788 10302 660, 7784 10318 660, 7782 10326 660, 7781 10331 661, 7781 10338 660, 7781 10338 660, 7779 10338 660, 7779 10338 660, 7779 10338 661, 7779 10339 664, 7779 10339 666, 7784 10330 668, 7792 10316 670, 7799 10297 670, 7804 10281 673, 7807 10265 675, 7808 10251 678, 7808 10239 681, 7808 10226 684, 7808 10216 688, 7807 10206 693, 7805 10201 696, 7804 10197 699, 7804 10197 701, 7802 10196 699, 7802 10196 698, 7801 10196 696, 7796 10196 694, 7792 10202 694, 7788 10211 694, 7781 10224 694, 7779 10236 694, 7778 10246 694, 7778 10258 694, 7778 10265 693, 7778 10270 693, 7778 10273 694, 7778 10277 696, 7779 10280 699, 7782 10285 701, 7788 10285 702, 7796 10280 703, 7810 10268 704, 7825 10249 704, 7839 10229 706, 7850 10210 706, 7860 10189 706, 7867 10169 705, 7872 10155 703, 7876 10139 703, 7880 10128 704, 7880 10115 704, 7880 10101 706, 7880 10091 709, 7880 10079 708, 7876 10072 711, 7870 10064 714, 7867 10061 716, 7859 10061 719, 7848 10061 719, 7833 10069 719, 7814 10082 719, 7799 10101 718, 7785 10122 718, 7775 10144 718, 7766 10169 718, 7760 10186 717, 7757 10204 717, 7757 10216 715, 7757 10226 714, 7757 10236 713, 7759 10243 712, 7763 10251 711, 7772 10251 712, 7784 10251 715, 7798 10251 715, 7816 10240 716, 7833 10226 715, 7848 10210 714, 7863 10193 713, 7876 10176 714, 7888 10162 713, 7895 10151 713, 7899 10144 712, 7901 10139 711, 7901 10128 712, 7901 10122 713, 7899 10113 714, 7895 10103 716, 7890 10101 715, 7888 10098 714, 7888 10098 713, 7882 10098 710, 7876 10098 708, 7867 10101 708, 7859 10113 708, 7853 10130 706, 7848 10151 706, 7846 10174 705, 7846 10194 705, 7846 10216 702, 7851 10229 702, 7859 10241 701, 7864 10248 701, 7872 10251 702, 7882 10256 703, 7886 10256 704, 7895 10256 706, 7904 10256 708, 7916 10249 710, 7928 10240 713, 7935 10229 715, 7941 10222 719, 7941 10210 723, 7942 10199 726, 7942 10189 729, 7935 10175 732, 7925 10166 735, 7911 10154 738, 7896 10147 739, 7882 10144 741, 7870 10142 743, 7857 10142 744, 7839 10142 745, 7827 10142 746, 7811 10147 746, 7801 10160 745, 7795 10175 744, 7788 10199 741, 7785 10224 740, 7785 10251 737, 7785 10277 736, 7791 10301 734, 7798 10321 733, 7804 10334 732, 7813 10345 729, 7819 10349 726, 7824 10351 722, 7834 10351 719, 7846 10351 719, 7863 10345 721, 7882 10333 722, 7896 10318 724, 7905 10306 726, 7913 10292 726, 7916 10281 727, 7916 10270 728, 7916 10260 728, 7916 10251 726, 7915 10241 717, 7907 10236 704, 7899 10233 685, 7889 10233 655, 7875 10234 602, 7863 10246 500, 7850 10263 248</trace>
  <trace timeOffset="189071.81" brushRef="#br0" contextRef="#ctx0"> 2867 8165 239, 2867 8165 302, 2867 8165 375, 2867 8165 441, 2867 8165 498, 2867 8165 544, 2867 8165 577, 2867 8165 602, 2867 8165 620, 2867 8165 633, 2826 8148 643, 2811 8148 651, 2799 8153 656, 2782 8170 661, 2765 8192 666, 2751 8222 671, 2733 8260 677, 2715 8306 685, 2697 8361 693, 2679 8420 701, 2661 8485 710, 2644 8550 716, 2629 8618 726, 2618 8685 730, 2612 8753 733, 2611 8821 738, 2611 8891 738, 2613 8958 742, 2622 9024 745, 2637 9085 745, 2651 9144 753, 2671 9203 756, 2691 9261 764, 2713 9316 769, 2738 9372 772, 2764 9426 776, 2793 9478 777, 2823 9532 782, 2856 9586 784, 2891 9639 787, 2930 9689 789, 2968 9738 792, 3007 9784 795, 3044 9826 798, 3082 9864 804, 3116 9897 806, 3150 9926 809, 3179 9949 812, 3206 9968 815, 3230 9985 817, 3251 9999 818, 3271 10010 818, 3284 10017 818, 3297 10025 817, 3304 10028 818, 3307 10029 818, 3312 10032 818, 3312 10032 820, 3312 10032 821, 3312 10032 823, 3313 10034 825, 3315 10035 825, 3316 10035 822, 3318 10035 816, 3318 10037 800, 3319 10037 749, 3319 10037 615, 3318 10025 314, 3304 10002 1</trace>
  <trace timeOffset="189687.84" brushRef="#br0" contextRef="#ctx0"> 3043 8415 443, 3043 8415 482, 3043 8415 520, 3043 8415 554, 3043 8415 581, 3043 8415 603, 3031 8327 620, 3040 8308 635, 3050 8291 645, 3060 8281 652, 3072 8272 657, 3086 8266 658, 3096 8263 660, 3113 8260 661, 3131 8260 660, 3148 8260 658, 3169 8268 653, 3186 8280 646, 3198 8295 641, 3208 8313 637, 3212 8336 637, 3213 8361 636, 3213 8390 636, 3208 8420 634, 3195 8450 633, 3182 8478 636, 3164 8508 636, 3148 8540 640, 3130 8567 641, 3112 8592 642, 3095 8612 644, 3082 8630 645, 3070 8642 648, 3062 8653 650, 3056 8661 653, 3053 8664 655, 3050 8668 658, 3050 8668 660, 3049 8668 665, 3049 8668 672, 3049 8668 680, 3049 8668 689, 3053 8668 698, 3063 8665 706, 3079 8657 716, 3099 8647 726, 3121 8636 733, 3140 8624 737, 3161 8614 740, 3183 8604 741, 3205 8597 742, 3225 8591 742, 3247 8585 742, 3268 8580 741, 3283 8577 739, 3299 8574 739, 3309 8572 739, 3315 8570 740, 3326 8568 741, 3332 8567 739, 3336 8565 736, 3342 8565 727, 3342 8565 708, 3342 8564 668, 3342 8564 592, 3344 8564 450, 3348 8564 201</trace>
  <trace timeOffset="190203.88" brushRef="#br0" contextRef="#ctx0"> 3607 8201 538, 3607 8201 582, 3607 8201 617, 3607 8201 640, 3607 8201 654, 3607 8201 660, 3607 8201 663, 3701 8116 663, 3715 8110 660, 3731 8104 657, 3741 8101 653, 3747 8099 648, 3758 8099 640, 3763 8099 631, 3769 8101 624, 3775 8107 619, 3776 8119 619, 3776 8140 621, 3775 8165 621, 3766 8197 622, 3755 8226 622, 3743 8249 624, 3734 8268 627, 3727 8283 631, 3722 8291 633, 3721 8295 635, 3718 8300 637, 3718 8300 638, 3718 8300 641, 3718 8300 644, 3730 8300 646, 3744 8296 647, 3764 8290 649, 3784 8281 649, 3802 8274 650, 3815 8268 650, 3829 8261 650, 3844 8256 651, 3854 8253 650, 3871 8249 650, 3881 8248 647, 3892 8248 646, 3904 8248 643, 3912 8248 639, 3920 8253 637, 3925 8260 635, 3932 8269 636, 3932 8283 641, 3932 8303 644, 3929 8323 650, 3919 8349 657, 3907 8371 665, 3890 8390 673, 3873 8408 680, 3854 8425 685, 3835 8440 693, 3818 8453 702, 3803 8462 712, 3793 8468 720, 3786 8472 727, 3781 8474 731, 3777 8477 733, 3777 8477 733, 3777 8477 729, 3777 8477 722, 3777 8477 711, 3777 8478 695, 3777 8478 676, 3777 8478 642, 3777 8480 580, 3783 8482 473, 3795 8482 277, 3805 8482 23</trace>
  <trace timeOffset="190520.89" brushRef="#br0" contextRef="#ctx0"> 4201 8069 595, 4201 8069 645, 4201 8069 686, 4201 8069 717, 4201 8069 735, 4201 8069 744, 4201 8069 747, 4201 8069 748, 4201 8069 749, 4201 8069 749, 4201 8069 749, 4198 8086 749, 4201 8101 751, 4205 8111 751, 4208 8122 753, 4211 8132 753, 4212 8136 754, 4214 8146 755, 4215 8151 756, 4215 8156 757, 4217 8161 759, 4217 8165 757, 4218 8172 756, 4221 8182 755, 4223 8192 752, 4226 8202 745, 4229 8214 724, 4233 8222 676, 4241 8236 586, 4247 8245 430, 4257 8254 160</trace>
  <trace timeOffset="190779.9" brushRef="#br0" contextRef="#ctx0"> 4529 8000 631, 4529 8000 665, 4529 8000 690, 4529 8000 708, 4529 8000 721, 4529 8000 730, 4529 8000 739, 4529 8000 747, 4529 8000 753, 4529 8000 755, 4543 8090 759, 4546 8114 759, 4549 8139 759, 4551 8156 759, 4552 8172 757, 4554 8182 754, 4555 8194 746, 4557 8211 728, 4557 8222 694, 4558 8233 634, 4560 8246 537, 4560 8254 381, 4560 8268 125</trace>
  <trace timeOffset="191344.94" brushRef="#br0" contextRef="#ctx0"> 3781 8820 581, 3781 8820 615, 3781 8820 639, 3781 8820 655, 3781 8820 665, 3781 8820 668, 3781 8820 669, 3781 8820 668, 3781 8820 665, 3861 8751 660, 3886 8749 653, 3910 8749 643, 3932 8749 621, 3946 8749 589, 3957 8756 555, 3965 8770 525, 3967 8788 506, 3967 8815 500, 3962 8845 495, 3948 8877 492, 3932 8911 493, 3912 8942 498, 3892 8968 509, 3875 8993 522, 3858 9014 538, 3848 9027 554, 3842 9036 569, 3838 9041 580, 3838 9041 589, 3837 9041 595, 3837 9041 600, 3837 9043 607, 3837 9046 613, 3844 9051 616, 3852 9053 617, 3869 9056 615, 3889 9056 612, 3910 9053 608, 3939 9044 602, 3965 9034 592, 3989 9024 565, 4012 9012 512, 4032 9000 420, 4048 8988 272, 4063 8976 36</trace>
  <trace timeOffset="191723.97" brushRef="#br0" contextRef="#ctx0"> 4259 8584 525, 4259 8584 543, 4259 8584 568, 4259 8584 594, 4259 8584 615, 4259 8584 625, 4259 8584 629, 4259 8584 627, 4259 8584 624, 4259 8584 618, 4343 8560 609, 4347 8560 598, 4351 8560 589, 4351 8560 585, 4351 8560 585, 4351 8564 589, 4351 8576 595, 4348 8589 601, 4343 8604 610, 4335 8617 619, 4331 8624 627, 4328 8629 634, 4324 8633 637, 4324 8638 638, 4324 8647 638, 4331 8659 636, 4343 8671 635, 4360 8681 635, 4377 8685 636, 4400 8686 639, 4423 8686 640, 4440 8686 640, 4458 8686 640, 4470 8686 639, 4476 8686 638, 4484 8686 639, 4484 8686 642, 4484 8686 648, 4486 8688 657, 4486 8698 668, 4486 8714 677, 4483 8732 686, 4471 8751 694, 4460 8770 700, 4448 8788 706, 4435 8806 710, 4428 8818 710, 4420 8832 705, 4418 8840 695, 4415 8845 671, 4415 8855 618, 4415 8860 520, 4419 8864 352, 4431 8864 86</trace>
  <trace timeOffset="192047.98" brushRef="#br0" contextRef="#ctx0"> 4716 8638 399, 4716 8638 446, 4716 8638 484, 4716 8638 514, 4716 8638 535, 4716 8638 556, 4716 8638 578, 4716 8638 603, 4716 8638 629, 4716 8638 652, 4730 8627 673, 4730 8626 691, 4731 8624 706, 4731 8622 719, 4731 8621 727, 4733 8620 733, 4733 8618 737, 4733 8612 739, 4733 8606 741, 4733 8600 741, 4733 8589 740, 4733 8584 739, 4733 8577 739, 4733 8572 738, 4733 8572 737, 4733 8570 736, 4733 8570 735, 4733 8568 734, 4733 8567 735, 4733 8565 737, 4733 8565 738, 4733 8565 744, 4734 8565 749, 4742 8568 755, 4752 8579 761, 4763 8594 765, 4774 8611 768, 4785 8627 765, 4792 8641 756, 4798 8653 722, 4804 8666 638, 4807 8674 460, 4808 8688 163</trace>
  <trace timeOffset="192500.02" brushRef="#br0" contextRef="#ctx0"> 3442 8968 402, 3442 8968 413, 3442 8968 438, 3442 8968 470, 3442 8968 507, 3442 8968 545, 3442 8968 578, 3442 8968 606, 3442 8968 633, 3442 8968 655, 3442 8968 674, 3416 8931 688, 3416 8931 698, 3413 8931 706, 3413 8930 712, 3412 8930 717, 3412 8930 720, 3410 8928 722, 3410 8928 723, 3409 8928 723, 3409 8928 723, 3407 8926 723, 3407 8926 724, 3407 8926 724, 3407 8926 724, 3407 8926 726, 3407 8925 726, 3407 8925 728, 3407 8925 730, 3407 8925 732, 3406 8925 735, 3406 8925 737, 3406 8925 739, 3406 8925 740, 3406 8925 739, 3406 8925 739, 3406 8932 736, 3409 8950 734, 3419 8978 733, 3429 9010 731, 3442 9046 726, 3456 9087 716, 3471 9128 691, 3490 9172 623, 3507 9211 468, 3524 9249 182</trace>
  <trace timeOffset="192902.03" brushRef="#br0" contextRef="#ctx0"> 3552 9843 613, 3552 9843 627, 3552 9843 643, 3552 9843 656, 3552 9843 666, 3552 9843 670, 3552 9843 669, 3552 9843 664, 3552 9843 654, 3552 9843 636, 3552 9843 588, 3655 9757 473, 3693 9743 205</trace>
  <trace timeOffset="193060.05" brushRef="#br0" contextRef="#ctx0"> 4179 9517 689, 4179 9517 683, 4179 9517 680, 4179 9517 671, 4179 9517 642, 4179 9517 576, 4279 9463 467, 4309 9443 246</trace>
  <trace timeOffset="193200.05" brushRef="#br0" contextRef="#ctx0"> 4797 9299 623, 4797 9299 646, 4797 9299 674, 4797 9299 698, 4797 9299 714, 4797 9299 718, 4797 9299 715, 4797 9299 702, 4797 9299 675, 4797 9299 616, 4797 9299 488, 4879 9276 228</trace>
  <trace timeOffset="193331.06" brushRef="#br0" contextRef="#ctx0"> 5090 9227 699, 5090 9227 702, 5090 9227 703, 5090 9227 697, 5090 9227 674, 5090 9227 625, 5090 9227 522, 5090 9227 315, 5090 9227 39</trace>
  <trace timeOffset="193545.06" brushRef="#br0" contextRef="#ctx0"> 4010 10155 619, 4010 10155 649, 4010 10155 679, 4010 10155 701, 4010 10155 717, 4010 10155 723, 4010 10155 723, 4010 10155 722, 4010 10155 720, 4010 10155 716, 4052 10101 704, 4087 10077 680, 4126 10055 628, 4169 10034 546, 4217 10011 423, 4269 9992 249, 4321 9970 7</trace>
  <trace timeOffset="193696.08" brushRef="#br0" contextRef="#ctx0"> 5079 9626 713, 5079 9626 713, 5079 9626 716, 5079 9626 715, 5079 9626 712, 5079 9626 702, 5079 9626 687, 5161 9564 655, 5174 9547 579, 5188 9530 442, 5203 9509 174</trace>
  <trace timeOffset="194343.11" brushRef="#br0" contextRef="#ctx0"> 4558 7550 586, 4558 7550 622, 4558 7550 656, 4558 7550 687, 4558 7550 715, 4558 7550 732, 4558 7550 741, 4558 7550 745, 4558 7550 746, 4558 7550 747, 4558 7550 751, 4607 7553 756, 4643 7583 763, 4685 7623 770, 4734 7667 778, 4791 7715 784, 4853 7766 795, 4919 7820 807, 4989 7876 815, 5060 7935 827, 5128 7996 833, 5193 8057 837, 5255 8119 844, 5311 8182 847, 5363 8245 852, 5408 8308 853, 5447 8373 856, 5482 8433 860, 5512 8495 861, 5535 8557 865, 5559 8622 865, 5577 8690 867, 5592 8761 869, 5605 8833 870, 5612 8908 872, 5616 8984 872, 5616 9060 874, 5616 9136 876, 5612 9210 877, 5602 9286 879, 5587 9361 880, 5574 9436 879, 5559 9509 881, 5544 9578 880, 5530 9637 880, 5516 9691 880, 5504 9735 880, 5493 9769 879, 5486 9791 880, 5480 9808 879, 5476 9817 878, 5475 9821 878, 5473 9826 878, 5473 9826 877, 5472 9826 878, 5472 9826 876, 5472 9826 873, 5472 9828 871, 5472 9828 866, 5472 9828 862, 5472 9829 858, 5472 9829 849, 5472 9829 836, 5472 9829 819, 5472 9829 782, 5472 9829 702, 5472 9829 495, 5473 9821 184</trace>
  <trace timeOffset="195781.2" brushRef="#br0" contextRef="#ctx0"> 1383 9411 498, 1383 9411 548, 1383 9411 596, 1383 9411 636, 1383 9411 664, 1383 9411 676, 1383 9411 680, 1383 9411 679, 1383 9411 679, 1383 9411 682, 1358 9453 686, 1376 9497 688, 1398 9544 691, 1419 9597 691, 1437 9645 696, 1454 9691 701, 1467 9731 712, 1477 9762 726, 1481 9782 740, 1484 9794 756, 1486 9801 771, 1486 9801 785, 1486 9803 799, 1486 9808 812, 1483 9813 822, 1474 9814 831, 1461 9814 838, 1445 9806 843, 1424 9789 848, 1403 9769 851, 1386 9745 851, 1367 9716 851, 1347 9683 851, 1325 9647 851, 1299 9607 851, 1272 9566 851, 1246 9527 854, 1221 9492 858, 1202 9462 861, 1189 9440 866, 1184 9428 865, 1182 9424 863, 1182 9424 859, 1182 9419 853, 1182 9414 845, 1189 9411 838, 1208 9409 832, 1233 9409 827, 1266 9416 826, 1298 9428 823, 1331 9443 822, 1363 9460 820, 1393 9480 818, 1421 9501 819, 1447 9524 819, 1469 9544 819, 1487 9566 819, 1500 9581 820, 1512 9593 822, 1519 9598 825, 1522 9602 827, 1525 9605 830, 1525 9605 834, 1525 9605 838, 1525 9605 843, 1526 9605 848, 1526 9605 851, 1526 9590 854, 1526 9569 855, 1525 9542 858, 1519 9512 858, 1512 9483 858, 1502 9453 856, 1492 9423 856, 1480 9392 855, 1467 9365 855, 1455 9342 855, 1448 9325 855, 1441 9315 855, 1440 9311 854, 1440 9311 852, 1438 9310 847, 1438 9310 844, 1440 9321 841, 1452 9342 840, 1470 9375 840, 1495 9418 841, 1522 9469 841, 1551 9525 843, 1580 9581 845, 1609 9635 847, 1636 9682 847, 1659 9719 850, 1680 9750 852, 1698 9772 856, 1710 9786 860, 1723 9797 863, 1730 9806 863, 1733 9808 863, 1737 9811 863, 1740 9813 862, 1746 9814 859, 1749 9815 854, 1753 9817 845, 1753 9817 831, 1753 9817 806, 1753 9817 765, 1753 9817 693, 1756 9817 563, 1758 9808 279, 1762 9789 0</trace>
  <trace timeOffset="196001.2" brushRef="#br0" contextRef="#ctx0"> 1814 9445 673, 1814 9445 718, 1814 9445 752, 1814 9445 776, 1814 9445 792, 1814 9445 803, 1814 9445 811, 1814 9445 817, 1838 9351 822, 1859 9331 826, 1883 9310 825, 1912 9290 822, 1941 9272 819, 1972 9254 814, 1999 9239 807, 2025 9223 802, 2047 9211 787, 2064 9203 770, 2081 9198 739, 2093 9196 685, 2099 9194 594, 2112 9194 470, 2116 9194 319, 2119 9203 119</trace>
  <trace timeOffset="196232.22" brushRef="#br0" contextRef="#ctx0"> 1943 9603 646, 1943 9603 711, 1943 9603 756, 1943 9603 790, 1943 9603 809, 1943 9603 820, 1943 9603 828, 1943 9603 832, 1943 9603 836, 1943 9603 839, 1943 9603 842, 2008 9556 845, 2032 9535 848, 2058 9509 851, 2086 9482 852, 2115 9455 854, 2145 9428 854, 2177 9404 855, 2207 9382 853, 2234 9365 851, 2254 9356 848, 2271 9348 841, 2281 9345 828, 2290 9345 799, 2301 9345 750, 2305 9345 661, 2311 9346 490, 2311 9357 198</trace>
  <trace timeOffset="197860.31" brushRef="#br0" contextRef="#ctx0"> 7859 10287 324, 7859 10287 368, 7859 10287 412, 7859 10287 452, 7859 10287 490, 7859 10287 528, 7859 10287 559, 7859 10287 586, 7859 10287 609, 7859 10287 627, 7846 10249 640, 7846 10249 652, 7846 10248 660, 7844 10248 666, 7844 10246 672, 7843 10246 676, 7843 10244 680, 7841 10244 684, 7841 10244 687, 7841 10244 689, 7841 10244 690, 7841 10244 690, 7841 10244 690, 7841 10244 689, 7841 10244 689, 7844 10244 687, 7854 10251 685, 7864 10256 682, 7875 10258 680, 7886 10261 679, 7896 10261 680, 7909 10263 681, 7918 10263 684, 7930 10261 688, 7937 10256 691, 7947 10244 695, 7951 10229 700, 7953 10211 703, 7953 10189 710, 7953 10166 714, 7945 10144 718, 7933 10125 723, 7918 10106 729, 7901 10089 735, 7882 10072 742, 7862 10060 747, 7840 10049 751, 7825 10042 755, 7810 10038 756, 7795 10037 756, 7779 10037 755, 7763 10043 752, 7747 10055 749, 7737 10072 748, 7728 10094 747, 7720 10118 747, 7717 10142 747, 7716 10166 748, 7716 10190 748, 7716 10211 749, 7720 10231 749, 7724 10244 750, 7733 10258 749, 7742 10268 750, 7749 10273 747, 7762 10280 747, 7770 10282 747, 7781 10282 746, 7798 10282 747, 7811 10281 748, 7828 10272 749, 7841 10260 750, 7853 10244 750, 7860 10233 751, 7864 10219 752, 7867 10208 753, 7869 10202 756, 7869 10192 759, 7869 10181 764, 7867 10167 769, 7863 10154 774, 7856 10144 777, 7850 10137 779, 7844 10135 779, 7841 10132 779, 7836 10132 776, 7828 10132 773, 7821 10135 770, 7810 10144 765, 7805 10160 764, 7802 10174 763, 7799 10193 763, 7799 10213 762, 7799 10224 762, 7799 10243 760, 7801 10253 760, 7802 10258 759, 7805 10263 759, 7805 10263 760, 7811 10263 761, 7822 10261 763, 7837 10251 764, 7856 10239 765, 7870 10224 765, 7883 10206 765, 7895 10187 764, 7902 10175 765, 7911 10161 766, 7915 10154 768, 7916 10149 771, 7919 10147 774, 7919 10142 777, 7919 10137 781, 7918 10130 784, 7913 10122 787, 7911 10118 789, 7907 10118 789, 7901 10118 789, 7896 10118 787, 7888 10118 786, 7875 10127 785, 7867 10139 784, 7859 10151 783, 7853 10164 783, 7850 10174 780, 7848 10178 779, 7848 10189 778, 7848 10194 777, 7848 10204 777, 7851 10213 776, 7853 10216 775, 7856 10221 775, 7860 10221 775, 7870 10214 776, 7883 10202 779, 7898 10187 780, 7909 10175 783, 7915 10162 784, 7918 10155 785, 7918 10144 789, 7918 10131 793, 7911 10120 797, 7898 10106 800, 7882 10098 803, 7869 10091 805, 7853 10086 807, 7834 10086 807, 7816 10086 807, 7793 10086 804, 7776 10096 802, 7762 10110 801, 7750 10128 800, 7743 10149 798, 7739 10172 798, 7737 10194 794, 7737 10219 792, 7739 10240 789, 7747 10258 783, 7760 10273 776, 7769 10285 760, 7781 10289 734, 7793 10289 691, 7804 10285 607, 7819 10268 448, 7830 10248 166</trace>
  <trace timeOffset="198340.34" brushRef="#br0" contextRef="#ctx0"> 7857 9988 342, 7857 9988 391, 7857 9988 433, 7857 9988 466, 7857 9988 492, 7857 9988 517, 7857 9988 543, 7857 9988 571, 7857 9988 597, 7857 9988 622, 7843 10034 646, 7841 10038 668, 7841 10044 690, 7841 10044 711, 7840 10044 732, 7840 10044 752, 7840 10045 770, 7839 10047 787, 7839 10047 802, 7839 10047 811, 7837 10047 818, 7834 10047 823, 7828 10038 827, 7824 10022 830, 7818 10000 833, 7814 9980 836, 7811 9958 838, 7811 9934 842, 7810 9910 844, 7810 9883 842, 7808 9858 844, 7808 9831 842, 7807 9806 843, 7805 9786 845, 7805 9767 846, 7804 9755 849, 7802 9740 850, 7802 9728 852, 7801 9723 852, 7801 9718 853, 7801 9718 855, 7799 9716 856, 7799 9716 858, 7799 9715 858, 7798 9714 858, 7798 9711 858, 7796 9711 856, 7796 9711 855, 7796 9711 854, 7796 9711 853, 7796 9711 853, 7796 9711 853, 7796 9711 854, 7796 9711 853, 7796 9715 853, 7796 9719 852, 7799 9724 851, 7801 9728 848, 7804 9733 842, 7807 9740 832, 7811 9750 814, 7813 9755 781, 7814 9760 720, 7814 9760 602, 7816 9764 360, 7819 9769 62</trace>
  <trace timeOffset="201119.5" brushRef="#br0" contextRef="#ctx0"> 8713 10034 293, 8713 10034 351, 8713 10034 414, 8713 10034 469, 8713 10034 514, 8713 10034 548, 8713 10034 573, 8713 10034 592, 8713 10034 607, 8713 10034 619, 8706 10015 628, 8706 10014 634, 8706 10012 637, 8706 10012 640, 8706 10012 641, 8706 10012 645, 8706 10028 649, 8713 10050 653, 8720 10082 658, 8729 10118 665, 8735 10157 670, 8741 10196 674, 8744 10236 679, 8746 10270 686, 8748 10301 693, 8748 10322 703, 8749 10334 710, 8749 10340 718, 8749 10340 726, 8749 10340 735, 8749 10340 745, 8749 10342 755, 8749 10343 765, 8751 10345 773, 8751 10346 780, 8751 10346 783, 8751 10348 786, 8751 10348 787, 8749 10342 789, 8742 10330 790, 8735 10314 792, 8725 10292 792, 8716 10268 792, 8706 10240 792, 8695 10208 792, 8684 10176 792, 8675 10144 792, 8666 10111 792, 8658 10079 794, 8654 10050 796, 8651 10025 797, 8649 10005 798, 8649 9985 800, 8649 9973 801, 8649 9960 804, 8649 9948 807, 8651 9936 809, 8652 9926 810, 8654 9922 810, 8655 9917 809, 8655 9917 807, 8655 9915 807, 8661 9915 805, 8673 9915 804, 8687 9915 804, 8706 9924 802, 8720 9936 803, 8738 9953 804, 8752 9970 805, 8768 9988 806, 8783 10007 807, 8797 10025 809, 8812 10043 809, 8826 10060 811, 8838 10076 812, 8850 10093 813, 8859 10108 814, 8866 10120 815, 8874 10132 814, 8878 10140 814, 8881 10144 814, 8884 10147 813, 8884 10147 815, 8885 10151 816, 8886 10154 818, 8888 10157 821, 8891 10161 825, 8891 10161 828, 8891 10161 832, 8891 10161 836, 8891 10160 839, 8892 10144 842, 8892 10120 844, 8892 10089 845, 8892 10060 845, 8892 10031 843, 8892 10003 844, 8892 9983 844, 8892 9965 844, 8894 9956 844, 8897 9944 844, 8900 9934 843, 8901 9929 843, 8904 9924 841, 8904 9924 839, 8907 9922 837, 8911 9919 835, 8914 9915 833, 8917 9912 831, 8921 9910 830, 8926 9910 830, 8930 9907 829, 8936 9906 830, 8943 9906 830, 8949 9906 828, 8955 9906 829, 8965 9906 829, 8972 9906 829, 8981 9906 829, 8992 9910 829, 9004 9915 829, 9017 9926 829, 9027 9939 829, 9038 9956 830, 9049 9975 829, 9057 9994 830, 9067 10015 829, 9075 10038 830, 9080 10061 831, 9085 10077 831, 9089 10093 831, 9093 10103 831, 9095 10108 830, 9098 10118 830, 9099 10125 830, 9100 10130 831, 9105 10139 831, 9108 10144 831, 9109 10147 830, 9112 10152 830, 9114 10155 829, 9117 10159 830, 9120 10161 830, 9124 10164 830, 9124 10164 829, 9124 10164 829, 9124 10164 828, 9125 10166 827, 9126 10167 825, 9126 10169 818, 9128 10171 800, 9128 10172 763, 9128 10172 681, 9128 10174 533, 9128 10172 232</trace>
  <trace timeOffset="201511.53" brushRef="#br0" contextRef="#ctx0"> 9326 9793 509, 9326 9793 548, 9326 9793 594, 9326 9793 628, 9326 9793 654, 9326 9793 671, 9326 9793 680, 9326 9793 687, 9326 9793 694, 9326 9793 699, 9326 9793 709, 9284 9850 714, 9281 9878 720, 9281 9907 727, 9281 9939 733, 9283 9970 740, 9289 9999 745, 9296 10025 751, 9306 10047 755, 9314 10069 759, 9325 10084 760, 9338 10098 761, 9346 10106 764, 9358 10115 765, 9371 10120 768, 9381 10123 770, 9397 10128 769, 9406 10131 770, 9417 10135 770, 9429 10135 769, 9439 10139 769, 9451 10142 769, 9460 10147 769, 9469 10149 768, 9474 10151 768, 9478 10154 767, 9478 10154 767, 9478 10154 766, 9478 10154 768, 9480 10154 767, 9481 10155 765, 9482 10155 761, 9484 10155 750, 9485 10155 731, 9489 10155 693, 9492 10151 607, 9495 10147 404, 9498 10142 112</trace>
  <trace timeOffset="201901.55" brushRef="#br0" contextRef="#ctx0"> 9549 9859 608, 9549 9859 629, 9549 9859 655, 9549 9859 686, 9549 9859 710, 9549 9859 722, 9549 9859 733, 9549 9859 737, 9549 9859 741, 9549 9859 749, 9556 9851 753, 9571 9856 759, 9591 9868 763, 9611 9885 766, 9633 9902 770, 9656 9919 776, 9680 9936 781, 9705 9951 787, 9731 9963 794, 9757 9973 800, 9783 9981 806, 9808 9987 809, 9826 9990 812, 9844 9992 812, 9861 9993 813, 9873 9994 815, 9885 9994 816, 9897 9996 817, 9903 9996 818, 9909 9996 817, 9916 9996 817, 9916 9996 816, 9916 9996 816, 9916 9996 817, 9917 9996 818, 9919 9996 818, 9920 9996 818, 9922 9996 819, 9923 9996 818, 9925 9996 815, 9926 9997 809, 9926 9997 792, 9928 9997 752, 9928 9997 663, 9926 9997 495, 9914 9999 190</trace>
  <trace timeOffset="202388.58" brushRef="#br0" contextRef="#ctx0"> 9688 10069 429, 9688 10069 478, 9688 10069 524, 9688 10069 559, 9688 10069 579, 9688 10069 594, 9688 10069 607, 9688 10069 617, 9688 10069 629, 9688 10069 641, 9688 10069 653, 9666 10084 665, 9660 10089 673, 9657 10094 682, 9654 10099 693, 9650 10106 701, 9648 10111 713, 9646 10115 726, 9644 10118 736, 9644 10118 747, 9643 10118 759, 9643 10118 767, 9643 10118 774, 9643 10118 779, 9643 10118 781, 9644 10113 782, 9651 10101 785, 9660 10086 787, 9671 10069 792, 9682 10050 794, 9694 10029 798, 9706 10008 799, 9718 9987 800, 9731 9965 800, 9744 9939 798, 9757 9915 799, 9771 9890 795, 9783 9865 796, 9796 9844 794, 9808 9824 794, 9815 9811 794, 9819 9803 794, 9825 9796 794, 9828 9793 794, 9829 9789 795, 9832 9786 795, 9832 9786 795, 9832 9786 794, 9832 9786 794, 9834 9786 794, 9834 9784 794, 9834 9784 795, 9835 9784 794, 9835 9784 795, 9835 9782 793, 9837 9782 790, 9837 9782 784, 9837 9781 775, 9838 9781 761, 9838 9781 736, 9839 9781 693, 9839 9781 622, 9839 9781 511, 9842 9781 324, 9845 9781 61</trace>
  <trace timeOffset="203063.61" brushRef="#br0" contextRef="#ctx0"> 9945 10094 421, 9945 10094 460, 9945 10094 503, 9945 10094 536, 9945 10094 558, 9945 10094 573, 9945 10094 585, 9945 10094 598, 9945 10094 615, 9945 10094 632, 9945 10094 651, 9949 10099 670, 9954 10099 688, 9962 10093 704, 9974 10082 719, 9982 10069 731, 9996 10050 743, 10008 10032 754, 10019 10012 764, 10030 9994 771, 10042 9975 777, 10053 9953 780, 10065 9932 784, 10075 9910 787, 10085 9888 785, 10095 9867 789, 10104 9847 785, 10108 9832 786, 10113 9817 787, 10116 9806 789, 10116 9794 792, 10117 9782 792, 10117 9769 794, 10117 9750 796, 10114 9733 798, 10108 9711 799, 10104 9699 800, 10098 9683 800, 10094 9668 801, 10090 9657 802, 10085 9641 803, 10082 9632 804, 10081 9627 805, 10078 9619 805, 10076 9614 807, 10075 9610 810, 10071 9600 813, 10069 9595 817, 10062 9588 820, 10058 9581 823, 10055 9578 826, 10053 9574 828, 10048 9573 830, 10043 9571 831, 10039 9569 831, 10027 9569 831, 10023 9569 830, 10014 9569 830, 10005 9569 830, 10000 9571 830, 9997 9574 830, 9997 9574 829, 9996 9574 827, 9996 9574 826, 9994 9574 825, 9993 9574 825, 9991 9576 825, 9991 9576 825, 9990 9578 825, 9990 9578 825, 9988 9578 825, 9988 9578 826, 9987 9578 827, 9987 9581 828, 9985 9581 829, 9985 9581 831, 9984 9581 831, 9984 9581 832, 9984 9581 832, 9984 9581 832, 9982 9581 832, 9982 9581 832, 9982 9583 832, 9982 9583 831, 9982 9583 830, 9982 9583 829, 9982 9583 827, 9982 9583 827, 9982 9583 826, 9982 9583 825, 9982 9583 823, 9982 9583 820, 9982 9583 818, 9981 9583 814, 9981 9583 806, 9981 9583 789, 9981 9583 756, 9981 9583 687, 9981 9583 520, 9981 9583 219</trace>
  <trace timeOffset="223283.77" brushRef="#br0" contextRef="#ctx0"> 10533 9924 231, 10533 9924 255, 10533 9924 280, 10533 9924 303, 10533 9924 322, 10533 9924 336, 10533 9924 343, 10533 9924 349, 10533 9924 351, 10533 9924 355, 10526 9910 358, 10526 9910 363, 10526 9907 370, 10526 9907 379, 10526 9906 390, 10525 9906 403, 10525 9905 415, 10525 9905 429, 10525 9903 440, 10525 9903 453, 10525 9902 467, 10525 9902 480, 10525 9902 495, 10525 9902 507, 10525 9902 518, 10525 9902 528, 10525 9902 539, 10525 9902 548, 10525 9903 558, 10529 9910 567, 10536 9922 573, 10544 9932 578, 10552 9943 580, 10561 9953 583, 10568 9960 587, 10574 9968 589, 10581 9973 594, 10584 9976 597, 10587 9980 601, 10591 9982 607, 10591 9982 614, 10591 9982 621, 10591 9982 632, 10593 9983 640, 10594 9983 648, 10596 9983 657, 10597 9985 666, 10598 9985 674, 10600 9985 683, 10601 9985 689, 10603 9985 694, 10610 9985 699, 10619 9983 703, 10629 9975 708, 10645 9961 712, 10659 9943 715, 10676 9919 717, 10695 9890 715, 10718 9858 716, 10744 9821 713, 10772 9782 712, 10804 9740 713, 10837 9699 712, 10870 9659 713, 10904 9622 713, 10934 9586 713, 10963 9557 713, 10986 9532 714, 11000 9518 714, 11013 9507 714, 11021 9501 714, 11024 9498 712, 11028 9497 712, 11028 9497 711, 11028 9495 712, 11028 9495 713, 11029 9495 714, 11031 9495 715, 11031 9495 717, 11032 9495 720, 11032 9493 722, 11032 9493 724, 11035 9493 726, 11035 9493 729, 11035 9493 730, 11036 9493 732, 11036 9493 733, 11036 9492 733, 11036 9492 733, 11036 9492 733, 11038 9492 732, 11038 9492 731, 11038 9492 730, 11038 9492 729, 11039 9492 728, 11039 9492 727, 11039 9492 727, 11039 9492 727, 11039 9492 727, 11041 9492 727, 11041 9492 728, 11041 9492 728, 11041 9492 729, 11041 9492 730, 11041 9492 730, 11041 9492 730, 11041 9492 730, 11041 9492 730, 11041 9492 730, 11041 9492 730, 11041 9492 729, 11041 9492 729, 11041 9492 728, 11042 9492 727, 11042 9492 726, 11042 9492 727, 11042 9490 727, 11042 9490 727, 11042 9490 727, 11042 9490 726, 11042 9490 726, 11042 9490 724, 11042 9490 724, 11042 9490 724, 11042 9490 724, 11042 9490 724, 11042 9490 726, 11042 9490 726, 11042 9490 726, 11042 9490 726, 11042 9490 726, 11042 9490 726, 11042 9490 726, 11042 9490 726, 11042 9490 724, 11042 9490 720, 11042 9489 715, 11042 9489 698, 11042 9489 657, 11042 9485 569, 11042 9482 396, 11038 9471 111</trace>
  <trace timeOffset="247870.17" brushRef="#br0" contextRef="#ctx0"> 5459 11639 242, 5459 11639 312, 5459 11639 379, 5459 11639 441, 5459 11639 495, 5459 11639 543, 5381 11639 583, 5375 11639 619, 5369 11637 651, 5365 11636 681, 5359 11635 704, 5353 11635 724, 5353 11635 736, 5352 11635 745, 5352 11635 751, 5350 11635 756, 5349 11633 761, 5347 11633 764, 5347 11633 766, 5346 11633 769, 5346 11633 771, 5345 11632 774, 5345 11632 777, 5345 11632 780, 5345 11630 782, 5345 11630 786, 5345 11625 790, 5355 11621 794, 5370 11613 799, 5391 11604 804, 5410 11595 808, 5433 11586 812, 5459 11577 815, 5486 11567 817, 5513 11560 820, 5542 11551 822, 5573 11546 825, 5605 11539 827, 5639 11533 830, 5674 11530 832, 5709 11526 835, 5744 11523 838, 5777 11523 840, 5809 11523 841, 5839 11523 842, 5868 11523 842, 5898 11523 843, 5927 11523 844, 5956 11523 844, 5985 11523 845, 6014 11523 846, 6041 11523 848, 6070 11523 851, 6096 11523 853, 6124 11523 855, 6151 11523 856, 6176 11523 858, 6203 11523 859, 6229 11526 862, 6255 11526 863, 6280 11529 864, 6306 11529 864, 6328 11529 863, 6351 11529 864, 6372 11529 865, 6387 11526 867, 6403 11521 868, 6413 11518 869, 6423 11514 870, 6433 11510 870, 6440 11505 871, 6449 11501 873, 6453 11500 874, 6458 11497 874, 6461 11494 874, 6463 11493 873, 6466 11490 873, 6471 11489 873, 6471 11489 872, 6471 11487 872, 6471 11487 872, 6472 11487 872, 6474 11485 873, 6475 11485 872, 6477 11485 872, 6478 11485 872, 6480 11483 872, 6482 11483 873, 6484 11480 873, 6485 11480 873, 6487 11480 874, 6488 11480 874, 6489 11478 874, 6489 11478 875, 6491 11477 876, 6491 11477 879, 6491 11477 879, 6492 11477 878, 6492 11477 876, 6492 11475 872, 6492 11475 870, 6487 11473 869, 6472 11472 867, 6452 11469 866, 6424 11465 864, 6397 11460 862, 6368 11454 861, 6338 11445 861, 6307 11435 861, 6277 11423 861, 6248 11411 861, 6222 11401 861, 6199 11390 862, 6180 11381 862, 6166 11373 863, 6157 11369 864, 6150 11364 865, 6144 11364 866, 6140 11360 868, 6137 11359 870, 6137 11359 871, 6135 11357 872, 6135 11357 872, 6134 11357 873, 6132 11355 873, 6131 11355 874, 6130 11355 874, 6130 11355 872, 6128 11355 870, 6128 11355 869, 6128 11355 869, 6128 11355 870, 6137 11355 871, 6153 11360 873, 6172 11368 874, 6195 11376 874, 6218 11384 876, 6244 11392 877, 6271 11400 878, 6297 11407 879, 6326 11411 880, 6354 11418 880, 6381 11422 881, 6409 11425 882, 6435 11426 883, 6459 11428 883, 6477 11428 883, 6495 11428 883, 6509 11428 883, 6523 11428 883, 6536 11428 883, 6549 11428 883, 6562 11428 884, 6568 11428 885, 6575 11428 885, 6575 11428 887, 6575 11428 888, 6575 11428 888, 6576 11428 891, 6578 11428 891, 6579 11428 891, 6581 11428 892, 6582 11428 892, 6583 11428 892, 6585 11428 893, 6586 11428 891, 6588 11428 891, 6588 11431 891, 6588 11445 889, 6588 11465 889, 6582 11493 887, 6569 11526 886, 6556 11562 885, 6539 11601 885, 6521 11640 884, 6504 11680 884, 6488 11717 884, 6471 11750 885, 6458 11777 886, 6445 11801 889, 6436 11818 892, 6430 11830 892, 6426 11839 895, 6424 11843 893, 6423 11847 893, 6423 11847 892, 6421 11847 893, 6421 11847 894, 6421 11848 894, 6419 11850 895, 6419 11851 895, 6417 11853 896, 6417 11853 896, 6416 11855 896, 6416 11855 895, 6416 11855 893, 6416 11855 891, 6415 11855 889, 6415 11855 882, 6415 11855 872, 6413 11855 848, 6410 11855 815, 6404 11843 748, 6394 11830 618, 6380 11814 336, 6365 11798 22</trace>
  <trace timeOffset="248988.23" brushRef="#br0" contextRef="#ctx0"> 4503 11078 323, 4503 11078 386, 4503 11078 449, 4503 11078 509, 4503 11078 559, 4503 11078 599, 4503 11078 629, 4503 11078 653, 4503 11078 672, 4503 11078 685, 4503 11078 691, 4486 11050 694, 4486 11050 696, 4489 11055 699, 4499 11070 703, 4516 11096 710, 4532 11127 716, 4552 11165 718, 4571 11207 723, 4587 11246 726, 4604 11284 726, 4616 11315 730, 4626 11342 734, 4634 11359 738, 4637 11369 743, 4640 11373 750, 4640 11373 759, 4640 11373 768, 4640 11373 782, 4642 11376 798, 4642 11376 813, 4642 11376 826, 4643 11376 835, 4643 11364 841, 4643 11343 845, 4643 11318 848, 4642 11289 851, 4639 11257 853, 4636 11223 850, 4634 11190 850, 4634 11158 846, 4634 11127 845, 4636 11100 843, 4642 11076 842, 4651 11057 841, 4662 11038 839, 4675 11025 838, 4691 11013 836, 4707 11001 834, 4726 10994 831, 4739 10989 828, 4754 10985 825, 4765 10984 819, 4771 10982 813, 4779 10982 807, 4785 10982 801, 4789 10982 796, 4794 10982 794, 4794 10989 793, 4794 11001 792, 4786 11018 793, 4774 11042 794, 4759 11064 796, 4740 11085 798, 4723 11107 799, 4705 11126 801, 4691 11146 807, 4677 11164 809, 4666 11180 814, 4656 11194 815, 4651 11207 817, 4646 11214 817, 4645 11219 819, 4643 11223 820, 4643 11223 820, 4643 11223 820, 4643 11223 820, 4643 11229 821, 4643 11234 821, 4645 11242 825, 4654 11251 825, 4665 11258 825, 4681 11266 826, 4701 11272 825, 4721 11276 825, 4742 11283 826, 4765 11286 826, 4788 11293 825, 4810 11298 825, 4830 11304 823, 4846 11308 823, 4860 11313 823, 4869 11318 825, 4877 11321 825, 4886 11325 825, 4891 11326 823, 4895 11330 823, 4895 11330 822, 4895 11330 822, 4895 11330 823, 4896 11330 822, 4898 11332 820, 4899 11332 818, 4901 11335 815, 4903 11335 812, 4905 11335 808, 4906 11335 802, 4908 11337 792, 4909 11339 772, 4909 11340 739, 4911 11342 674, 4911 11343 564, 4912 11344 366, 4912 11347 85</trace>
  <trace timeOffset="249352.27" brushRef="#br0" contextRef="#ctx0"> 4985 11219 628, 4985 11219 671, 4985 11219 712, 4985 11219 740, 4985 11219 763, 4985 11219 780, 4985 11219 790, 4985 11219 796, 4985 11219 799, 4985 11219 797, 4985 11219 799, 4985 11205 806, 4990 11211 807, 5000 11226 815, 5012 11244 817, 5022 11264 820, 5034 11284 825, 5044 11301 827, 5053 11318 829, 5061 11330 831, 5067 11343 832, 5071 11351 834, 5076 11359 836, 5082 11367 836, 5083 11369 836, 5087 11373 836, 5087 11373 837, 5087 11373 836, 5087 11373 836, 5088 11376 836, 5090 11376 835, 5091 11379 834, 5093 11380 833, 5094 11381 830, 5096 11383 827, 5097 11384 820, 5099 11386 809, 5100 11388 794, 5100 11389 769, 5100 11390 734, 5102 11390 674, 5102 11392 569, 5102 11392 400, 5102 11393 120</trace>
  <trace timeOffset="252784.45" brushRef="#br0" contextRef="#ctx0"> 12741 4125 295, 12741 4125 342, 12741 4125 387, 12741 4125 434, 12741 4125 482, 12741 4125 528, 12741 4125 563, 12741 4125 592, 12741 4125 611, 12741 4125 623, 12735 4091 633, 12735 4088 641, 12735 4088 648, 12735 4085 653, 12735 4084 658, 12735 4083 664, 12735 4081 669, 12735 4079 675, 12735 4078 682, 12735 4078 688, 12735 4076 693, 12735 4076 696, 12735 4076 701, 12735 4076 706, 12735 4076 713, 12735 4078 719, 12735 4091 724, 12735 4103 728, 12735 4120 732, 12736 4132 735, 12738 4143 737, 12739 4158 739, 12741 4168 740, 12744 4180 741, 12745 4189 741, 12747 4200 743, 12748 4204 743, 12750 4209 744, 12750 4209 745, 12750 4209 745, 12751 4213 746, 12753 4216 746, 12756 4221 748, 12757 4225 750, 12757 4225 752, 12757 4225 754, 12757 4225 756, 12757 4227 759, 12759 4227 761, 12759 4228 764, 12759 4230 767, 12759 4238 769, 12760 4243 771, 12760 4255 772, 12760 4267 773, 12760 4280 773, 12760 4293 774, 12760 4306 774, 12760 4320 773, 12760 4325 773, 12760 4339 773, 12760 4345 774, 12760 4352 776, 12760 4359 776, 12760 4359 776, 12760 4359 776, 12760 4359 776, 12760 4360 777, 12760 4362 778, 12760 4364 779, 12760 4365 780, 12760 4367 782, 12760 4368 784, 12760 4370 785, 12760 4371 786, 12760 4373 787, 12760 4374 787, 12760 4375 789, 12760 4377 790, 12760 4377 792, 12760 4379 792, 12760 4380 790, 12760 4380 790, 12760 4382 790, 12760 4382 790, 12760 4383 790, 12760 4383 790, 12760 4385 790, 12760 4385 790, 12760 4386 790, 12760 4386 790, 12760 4388 792, 12760 4388 792, 12760 4389 792, 12761 4391 792, 12761 4392 792, 12763 4394 792, 12764 4400 792, 12767 4405 792, 12770 4409 793, 12771 4414 794, 12771 4414 794, 12771 4414 796, 12771 4414 797, 12773 4414 798, 12773 4417 798, 12774 4417 798, 12774 4420 800, 12774 4421 801, 12776 4422 803, 12776 4424 805, 12776 4426 805, 12777 4426 806, 12777 4427 809, 12777 4427 810, 12777 4429 815, 12779 4429 817, 12779 4429 818, 12779 4430 819, 12780 4430 819, 12780 4430 819, 12783 4430 820, 12787 4417 820, 12793 4400 820, 12803 4375 820, 12813 4348 818, 12824 4318 818, 12836 4286 818, 12847 4250 818, 12859 4216 820, 12871 4181 820, 12881 4150 821, 12891 4124 821, 12899 4105 821, 12906 4091 820, 12912 4081 819, 12915 4076 819, 12922 4071 819, 12926 4068 819, 12933 4062 818, 12948 4054 817, 12961 4049 816, 12975 4043 816, 12991 4041 816, 13001 4037 816, 13013 4036 818, 13024 4033 819, 13030 4031 819, 13042 4030 820, 13046 4028 819, 13050 4027 819, 13056 4027 820, 13056 4027 820, 13056 4025 821, 13056 4025 821, 13058 4025 819, 13059 4025 820, 13061 4025 820, 13062 4025 821, 13064 4025 822, 13065 4025 822, 13067 4025 821, 13069 4025 822, 13069 4025 822, 13070 4025 823, 13070 4025 825, 13072 4025 825, 13072 4025 825, 13073 4025 826, 13073 4025 826, 13075 4025 827, 13075 4025 827, 13075 4025 828, 13076 4025 829, 13076 4025 831, 13076 4025 834, 13076 4025 835, 13078 4025 835, 13078 4025 836, 13078 4025 834, 13076 4025 833, 13065 4031 833, 13049 4043 831, 13027 4060 830, 13004 4076 830, 12982 4093 828, 12959 4110 828, 12938 4125 827, 12917 4139 827, 12897 4151 827, 12880 4162 827, 12864 4173 826, 12847 4181 826, 12835 4189 826, 12822 4195 827, 12813 4200 829, 12805 4204 829, 12793 4209 829, 12789 4210 829, 12784 4213 828, 12784 4213 829, 12783 4213 831, 12783 4213 830, 12782 4213 831, 12780 4215 831, 12779 4215 831, 12777 4215 831, 12776 4216 831, 12774 4216 831, 12773 4216 829, 12773 4216 829, 12771 4216 830, 12771 4216 829, 12771 4216 829, 12771 4216 828, 12771 4216 826, 12771 4216 827, 12783 4215 827, 12793 4212 826, 12810 4210 827, 12831 4210 827, 12851 4213 825, 12878 4223 826, 12906 4235 825, 12933 4253 826, 12959 4272 826, 12987 4293 827, 13013 4318 827, 13035 4342 828, 13056 4367 829, 13075 4391 830, 13091 4414 831, 13107 4434 832, 13121 4454 832, 13136 4473 833, 13147 4489 833, 13155 4500 831, 13164 4511 835, 13169 4518 834, 13172 4521 837, 13175 4526 837, 13175 4526 838, 13175 4526 838, 13175 4526 840, 13176 4527 842, 13178 4529 843, 13179 4531 845, 13181 4532 847, 13181 4532 848, 13181 4532 851, 13182 4534 852, 13182 4534 851, 13182 4534 850, 13182 4534 844, 13182 4534 834, 13178 4529 811, 13169 4521 773, 13160 4512 704, 13155 4507 590, 13147 4499 405, 13146 4492 108</trace>
  <trace timeOffset="253327.48" brushRef="#br0" contextRef="#ctx0"> 13369 4306 437, 13369 4306 497, 13369 4306 554, 13369 4306 599, 13369 4306 629, 13369 4306 652, 13369 4306 669, 13369 4306 682, 13369 4306 694, 13369 4306 702, 13369 4306 710, 13342 4296 714, 13329 4301 717, 13316 4313 721, 13305 4330 726, 13295 4348 730, 13286 4368 735, 13276 4391 740, 13267 4414 744, 13260 4436 749, 13254 4459 755, 13249 4475 757, 13246 4492 762, 13244 4504 761, 13244 4515 760, 13244 4529 759, 13244 4539 759, 13247 4555 759, 13251 4562 762, 13260 4576 762, 13269 4586 761, 13279 4596 762, 13293 4609 761, 13302 4617 761, 13315 4623 759, 13329 4630 759, 13340 4632 757, 13358 4637 757, 13370 4638 759, 13384 4638 759, 13398 4638 759, 13410 4638 760, 13424 4638 760, 13436 4638 761, 13448 4638 763, 13458 4633 764, 13471 4625 768, 13477 4618 771, 13486 4606 774, 13492 4593 777, 13497 4584 781, 13500 4567 787, 13501 4556 792, 13501 4542 797, 13501 4524 796, 13498 4507 798, 13490 4487 797, 13486 4471 799, 13480 4458 802, 13472 4443 803, 13468 4434 805, 13458 4421 805, 13452 4414 807, 13445 4406 809, 13439 4399 812, 13431 4392 814, 13424 4386 814, 13421 4383 815, 13418 4382 813, 13413 4379 813, 13409 4377 812, 13404 4374 811, 13400 4373 809, 13400 4373 807, 13399 4371 805, 13399 4371 801, 13398 4371 793, 13396 4371 776, 13395 4371 742, 13393 4371 676, 13392 4371 548, 13389 4371 294, 13386 4375 6</trace>
  <trace timeOffset="254535.56" brushRef="#br0" contextRef="#ctx0"> 12919 5332 136, 12919 5332 189, 12919 5332 241, 12919 5332 292, 12919 5332 342, 12919 5332 389, 12925 5245 436, 12925 5239 478, 12925 5233 517, 12925 5233 550, 12925 5228 577, 12925 5223 600, 12925 5216 620, 12925 5211 635, 12925 5211 645, 12925 5211 651, 12925 5211 656, 12925 5211 661, 12925 5211 671, 12925 5213 683, 12925 5228 697, 12925 5250 711, 12925 5278 723, 12925 5305 732, 12925 5334 741, 12925 5361 751, 12925 5388 759, 12925 5417 769, 12926 5444 776, 12929 5471 782, 12932 5496 787, 12935 5521 792, 12938 5538 792, 12941 5554 793, 12944 5566 794, 12945 5570 794, 12949 5579 796, 12950 5584 796, 12952 5586 796, 12955 5591 796, 12955 5591 797, 12955 5591 798, 12955 5591 800, 12956 5593 803, 12956 5593 806, 12958 5593 809, 12959 5593 810, 12962 5582 811, 12965 5562 812, 12971 5535 812, 12979 5504 814, 12990 5470 813, 13001 5435 814, 13017 5398 812, 13033 5363 812, 13052 5329 810, 13070 5300 809, 13088 5273 809, 13107 5250 809, 13121 5228 809, 13136 5211 810, 13144 5199 811, 13152 5187 805, 13156 5182 806, 13160 5179 801, 13163 5175 801, 13163 5175 806, 13163 5174 806, 13163 5174 805, 13164 5174 805, 13166 5172 800, 13167 5172 800, 13169 5172 804, 13169 5172 804, 13169 5172 808, 13170 5172 807, 13170 5172 809, 13170 5184 808, 13169 5194 808, 13164 5209 808, 13158 5221 808, 13152 5230 807, 13144 5242 809, 13140 5250 808, 13133 5257 808, 13126 5265 809, 13118 5271 808, 13113 5278 809, 13105 5283 809, 13097 5289 811, 13094 5291 811, 13087 5295 811, 13084 5298 809, 13079 5300 810, 13076 5303 811, 13076 5303 812, 13075 5303 815, 13075 5303 815, 13073 5304 816, 13072 5304 816, 13070 5305 816, 13069 5305 817, 13067 5305 817, 13065 5307 817, 13064 5307 818, 13062 5307 817, 13062 5307 817, 13061 5308 817, 13061 5308 817, 13061 5308 820, 13062 5308 821, 13073 5310 822, 13090 5312 822, 13111 5317 825, 13131 5322 825, 13152 5332 827, 13173 5342 830, 13195 5356 834, 13215 5370 838, 13237 5387 843, 13258 5402 846, 13278 5418 849, 13296 5435 849, 13312 5450 851, 13324 5462 852, 13334 5472 854, 13340 5479 858, 13347 5484 859, 13353 5492 860, 13355 5496 861, 13358 5499 861, 13360 5501 862, 13361 5506 863, 13363 5509 864, 13366 5513 865, 13366 5513 867, 13366 5513 868, 13366 5513 868, 13366 5516 868, 13367 5516 867, 13367 5516 866, 13367 5516 865, 13369 5516 864, 13369 5516 860, 13369 5518 853, 13370 5518 841, 13370 5518 815, 13370 5518 778, 13370 5518 723, 13370 5518 636, 13370 5518 505, 13369 5516 314, 13366 5513 41</trace>
  <trace timeOffset="255127.6" brushRef="#br0" contextRef="#ctx0"> 13530 5420 319, 13530 5420 376, 13530 5420 429, 13530 5420 478, 13530 5420 523, 13530 5420 562, 13530 5420 599, 13530 5420 628, 13530 5420 654, 13530 5420 677, 13530 5420 697, 13532 5404 717, 13532 5403 733, 13532 5402 747, 13532 5400 760, 13532 5398 771, 13532 5397 781, 13530 5395 792, 13530 5395 800, 13529 5392 807, 13529 5391 814, 13527 5390 821, 13527 5388 827, 13526 5387 833, 13526 5385 838, 13523 5383 842, 13523 5382 845, 13522 5380 849, 13522 5380 851, 13520 5378 854, 13520 5378 856, 13519 5378 858, 13519 5375 858, 13519 5375 860, 13519 5375 860, 13519 5373 860, 13518 5373 862, 13518 5371 862, 13518 5371 863, 13518 5370 862, 13518 5370 863, 13518 5370 863, 13518 5370 864, 13518 5370 864, 13518 5370 864, 13518 5370 864, 13518 5370 862, 13518 5380 862, 13520 5398 863, 13527 5423 864, 13535 5452 865, 13541 5484 868, 13546 5516 870, 13552 5552 872, 13558 5586 873, 13561 5620 874, 13565 5649 874, 13568 5675 875, 13571 5699 876, 13574 5714 878, 13578 5729 878, 13581 5738 879, 13585 5748 878, 13588 5756 878, 13590 5761 878, 13591 5768 879, 13592 5773 880, 13594 5778 880, 13595 5782 881, 13595 5782 881, 13595 5782 881, 13595 5782 881, 13597 5784 882, 13597 5785 883, 13598 5787 883, 13598 5788 883, 13598 5790 882, 13600 5791 882, 13600 5791 883, 13600 5793 883, 13601 5793 883, 13601 5793 883, 13601 5795 881, 13603 5795 879, 13603 5795 874, 13603 5795 863, 13603 5795 843, 13604 5791 802, 13604 5778 710, 13604 5764 513, 13604 5741 195</trace>
  <trace timeOffset="256011.64" brushRef="#br0" contextRef="#ctx0"> 13179 6261 434, 13179 6261 479, 13179 6261 526, 13179 6261 571, 13179 6261 607, 13179 6261 631, 13179 6261 648, 13179 6261 660, 13179 6261 671, 13179 6261 683, 13179 6261 698, 13172 6253 712, 13178 6280 726, 13184 6312 735, 13189 6347 745, 13193 6382 753, 13196 6420 762, 13198 6452 776, 13198 6480 782, 13199 6502 795, 13199 6514 802, 13199 6524 807, 13199 6529 814, 13199 6534 818, 13199 6541 822, 13199 6541 825, 13199 6541 827, 13199 6541 832, 13199 6542 833, 13199 6544 834, 13199 6546 835, 13199 6546 832, 13199 6549 833, 13199 6549 833, 13199 6549 834, 13199 6549 837, 13199 6549 838, 13199 6549 840, 13202 6536 844, 13208 6520 842, 13215 6497 845, 13224 6472 842, 13234 6447 842, 13244 6418 843, 13257 6386 843, 13269 6350 844, 13283 6316 843, 13296 6280 843, 13312 6246 843, 13325 6216 843, 13338 6191 843, 13348 6174 844, 13358 6163 843, 13366 6157 842, 13369 6154 842, 13374 6153 841, 13377 6153 840, 13383 6156 840, 13389 6161 839, 13395 6175 839, 13395 6195 838, 13395 6220 836, 13387 6251 834, 13374 6281 831, 13358 6312 826, 13340 6339 820, 13322 6362 815, 13304 6379 810, 13290 6392 809, 13276 6401 808, 13269 6408 809, 13264 6409 809, 13260 6411 809, 13260 6411 809, 13258 6411 810, 13258 6411 811, 13257 6411 810, 13256 6413 810, 13256 6413 811, 13256 6416 811, 13258 6423 814, 13269 6433 817, 13284 6447 820, 13304 6460 827, 13325 6475 832, 13347 6492 841, 13370 6506 845, 13393 6520 850, 13418 6529 851, 13439 6539 852, 13455 6546 853, 13471 6549 851, 13480 6551 849, 13484 6553 846, 13490 6554 840, 13490 6554 832, 13490 6554 816, 13490 6554 792, 13492 6554 750, 13494 6556 678, 13496 6556 574, 13497 6556 422, 13497 6556 220</trace>
  <trace timeOffset="256367.66" brushRef="#br0" contextRef="#ctx0"> 13574 6425 553, 13574 6425 618, 13574 6425 673, 13574 6425 718, 13620 6342 753, 13633 6327 781, 13646 6313 803, 13656 6304 819, 13668 6298 829, 13676 6293 836, 13686 6291 840, 13697 6288 840, 13708 6288 838, 13720 6288 835, 13729 6288 831, 13741 6293 829, 13749 6307 826, 13756 6328 825, 13759 6350 822, 13759 6379 819, 13759 6409 819, 13750 6441 813, 13740 6471 811, 13729 6502 806, 13717 6527 806, 13704 6549 808, 13695 6561 811, 13688 6575 814, 13684 6583 815, 13681 6588 818, 13679 6592 821, 13679 6592 823, 13679 6592 825, 13679 6599 825, 13679 6604 826, 13681 6612 827, 13689 6621 827, 13703 6626 828, 13723 6626 829, 13746 6626 829, 13770 6619 832, 13798 6604 831, 13826 6590 830, 13853 6574 828, 13879 6559 825, 13903 6544 819, 13925 6529 813, 13938 6522 809, 13946 6517 801, 13951 6515 795, 13951 6515 782, 13951 6515 765, 13951 6515 736, 13951 6515 685, 13944 6529 592, 13928 6553 431, 13902 6585 143</trace>
  <trace timeOffset="256955.7" brushRef="#br0" contextRef="#ctx0"> 13273 7328 619, 13273 7328 629, 13273 7328 642, 13273 7328 660, 13273 7328 681, 13273 7328 704, 13273 7328 728, 13273 7328 749, 13273 7328 767, 13273 7328 781, 13287 7413 792, 13298 7445 797, 13306 7478 801, 13316 7507 802, 13325 7536 803, 13329 7554 802, 13334 7571 803, 13337 7582 803, 13338 7586 805, 13340 7592 808, 13340 7592 811, 13340 7592 816, 13340 7592 820, 13340 7594 825, 13342 7596 830, 13342 7596 834, 13342 7596 838, 13342 7599 841, 13342 7599 842, 13342 7596 844, 13342 7585 845, 13347 7564 846, 13354 7536 846, 13364 7507 847, 13377 7475 846, 13392 7444 846, 13409 7410 845, 13426 7380 845, 13444 7350 844, 13460 7321 844, 13474 7296 841, 13487 7274 838, 13497 7258 834, 13504 7245 830, 13510 7238 825, 13512 7233 822, 13515 7230 818, 13515 7230 815, 13515 7228 812, 13515 7228 808, 13512 7231 804, 13503 7241 799, 13489 7260 797, 13475 7279 796, 13460 7303 796, 13445 7328 798, 13431 7350 799, 13419 7371 800, 13412 7386 802, 13406 7400 804, 13404 7409 808, 13404 7420 810, 13404 7435 813, 13404 7449 816, 13410 7464 818, 13421 7478 820, 13431 7488 822, 13445 7497 823, 13460 7504 825, 13472 7510 825, 13487 7515 823, 13501 7521 823, 13510 7524 822, 13526 7532 821, 13538 7539 820, 13545 7545 817, 13558 7554 816, 13568 7564 814, 13574 7571 811, 13585 7579 807, 13591 7586 796, 13597 7591 770, 13603 7596 722, 13606 7599 623, 13609 7603 456, 13609 7603 161</trace>
  <trace timeOffset="257371.72" brushRef="#br0" contextRef="#ctx0"> 13715 7413 658, 13715 7413 677, 13715 7413 702, 13715 7413 734, 13715 7413 765, 13715 7413 790, 13715 7413 803, 13715 7413 809, 13794 7343 810, 13805 7340 808, 13821 7339 804, 13832 7338 797, 13841 7338 789, 13850 7338 778, 13854 7347 768, 13858 7363 757, 13858 7386 744, 13854 7417 730, 13844 7449 716, 13831 7481 704, 13814 7510 698, 13799 7533 700, 13788 7552 708, 13782 7562 719, 13779 7567 730, 13779 7567 739, 13779 7567 747, 13779 7567 753, 13779 7567 761, 13779 7567 769, 13782 7567 776, 13795 7567 783, 13815 7567 789, 13843 7567 793, 13870 7567 795, 13898 7567 796, 13926 7567 795, 13954 7572 796, 13977 7579 795, 14000 7589 794, 14018 7602 795, 14031 7615 794, 14041 7632 794, 14043 7652 795, 14043 7674 794, 14041 7696 796, 14028 7720 797, 14012 7746 800, 13989 7771 806, 13963 7797 807, 13934 7820 811, 13903 7841 813, 13872 7858 815, 13841 7873 817, 13814 7883 818, 13788 7893 817, 13770 7897 813, 13757 7900 805, 13753 7902 789, 13747 7902 759, 13743 7902 710, 13738 7902 621, 13734 7900 459, 13737 7893 170</trace>
  <trace timeOffset="257976.75" brushRef="#br0" contextRef="#ctx0"> 13475 8407 572, 13475 8407 594, 13475 8407 619, 13475 8407 647, 13475 8407 678, 13475 8407 703, 13475 8407 722, 13475 8407 734, 13475 8407 743, 13475 8407 751, 13471 8502 755, 13471 8540 761, 13471 8579 762, 13471 8617 766, 13471 8649 768, 13471 8681 769, 13471 8703 771, 13471 8724 770, 13471 8736 772, 13471 8743 773, 13471 8749 776, 13471 8749 782, 13471 8749 787, 13471 8749 794, 13471 8749 798, 13471 8749 802, 13477 8743 805, 13486 8726 807, 13498 8702 808, 13513 8673 810, 13532 8641 810, 13551 8609 810, 13575 8576 810, 13600 8545 807, 13629 8511 808, 13658 8482 805, 13685 8453 804, 13712 8427 803, 13737 8406 799, 13756 8390 794, 13770 8378 787, 13778 8371 780, 13782 8369 774, 13782 8369 769, 13782 8368 764, 13782 8368 759, 13773 8368 755, 13756 8376 751, 13730 8390 749, 13703 8406 749, 13674 8425 750, 13643 8445 755, 13617 8468 756, 13591 8489 759, 13569 8511 760, 13552 8531 762, 13541 8545 765, 13535 8562 770, 13532 8579 774, 13532 8595 776, 13533 8617 779, 13543 8635 779, 13559 8651 781, 13577 8666 785, 13600 8681 787, 13624 8695 789, 13650 8705 792, 13676 8714 790, 13700 8724 792, 13717 8727 792, 13733 8734 792, 13744 8736 792, 13749 8739 792, 13755 8739 790, 13755 8739 787, 13757 8741 782, 13762 8743 773, 13767 8744 755, 13772 8747 720, 13772 8747 639, 13772 8747 489, 13772 8747 192</trace>
  <trace timeOffset="258395.78" brushRef="#br0" contextRef="#ctx0"> 13977 8574 689, 13977 8574 691, 13977 8574 694, 13977 8574 702, 13926 8665 715, 13909 8695 729, 13895 8726 741, 13880 8754 752, 13872 8782 757, 13867 8801 762, 13866 8820 765, 13866 8831 769, 13866 8840 774, 13869 8855 778, 13877 8865 783, 13892 8877 789, 13906 8886 793, 13924 8893 795, 13937 8896 797, 13955 8898 798, 13976 8898 798, 13999 8896 798, 14028 8889 797, 14054 8877 796, 14078 8865 794, 14101 8853 792, 14119 8838 789, 14136 8823 784, 14149 8805 780, 14160 8786 777, 14168 8765 776, 14174 8746 777, 14178 8729 780, 14180 8710 781, 14180 8693 784, 14180 8681 789, 14180 8661 794, 14177 8653 801, 14175 8649 811, 14174 8644 821, 14174 8644 830, 14169 8644 839, 14162 8654 845, 14151 8678 848, 14139 8710 851, 14128 8751 854, 14119 8796 855, 14112 8843 858, 14106 8890 858, 14101 8933 858, 14096 8973 856, 14093 9007 853, 14091 9029 847, 14091 9051 839, 14090 9063 825, 14090 9069 803, 14090 9082 763, 14090 9087 691, 14090 9092 563, 14090 9097 335, 14090 9097 45</trace>
  <trace timeOffset="258927.81" brushRef="#br0" contextRef="#ctx0"> 13571 9448 653, 13571 9448 665, 13571 9448 681, 13571 9448 703, 13571 9448 727, 13571 9448 744, 13571 9448 756, 13571 9448 762, 13598 9556 768, 13603 9593 773, 13604 9634 777, 13604 9672 778, 13604 9711 781, 13604 9747 784, 13604 9777 786, 13601 9801 786, 13598 9818 784, 13597 9831 785, 13595 9835 784, 13595 9841 786, 13595 9841 789, 13595 9841 790, 13595 9841 790, 13595 9841 793, 13595 9841 795, 13604 9829 793, 13620 9808 797, 13640 9777 796, 13663 9745 796, 13689 9711 798, 13717 9674 797, 13746 9639 796, 13773 9607 794, 13799 9574 792, 13821 9547 786, 13841 9525 781, 13854 9510 776, 13863 9503 773, 13867 9500 770, 13867 9500 769, 13867 9498 766, 13867 9498 763, 13867 9498 760, 13866 9498 757, 13852 9504 759, 13831 9518 761, 13802 9536 765, 13773 9554 771, 13746 9573 778, 13720 9590 785, 13697 9605 793, 13679 9619 799, 13665 9632 806, 13656 9642 810, 13652 9651 814, 13650 9662 814, 13650 9677 816, 13653 9694 816, 13665 9715 816, 13684 9733 818, 13704 9750 816, 13729 9765 815, 13756 9779 813, 13783 9789 808, 13809 9799 803, 13832 9806 799, 13849 9811 789, 13858 9814 778, 13863 9815 759, 13867 9815 728, 13872 9817 682, 13876 9818 596, 13882 9820 460, 13882 9820 241</trace>
  <trace timeOffset="259216.83" brushRef="#br0" contextRef="#ctx0"> 14035 9636 491, 14035 9636 552, 14035 9636 612, 14035 9636 669, 14035 9636 715, 14035 9636 752, 14035 9636 780, 13992 9714 802, 13990 9738 819, 13990 9760 830, 13990 9782 835, 13992 9801 839, 14000 9818 843, 14010 9832 841, 14019 9843 844, 14029 9850 840, 14037 9855 838, 14042 9856 834, 14054 9856 831, 14060 9856 827, 14066 9856 825, 14072 9856 823, 14072 9856 823, 14074 9859 821, 14077 9862 820, 14078 9871 818, 14078 9886 817, 14077 9903 817, 14067 9924 816, 14055 9943 814, 14046 9956 806, 14035 9965 789, 14028 9968 755, 14019 9968 701, 14010 9968 617, 14000 9968 510, 13989 9956 375, 13981 9939 221, 13970 9914 47</trace>
  <trace timeOffset="259385.84" brushRef="#br0" contextRef="#ctx0"> 13969 9696 545, 13969 9696 616, 13969 9696 670, 13969 9696 708, 13969 9696 733, 14052 9629 748, 14075 9612 755, 14097 9593 756, 14119 9576 752, 14138 9559 737, 14151 9547 708, 14158 9539 652, 14165 9532 556, 14166 9527 396, 14168 9522 122</trace>
  <trace timeOffset="259888.86" brushRef="#br0" contextRef="#ctx0"> 13828 10135 607, 13828 10135 632, 13828 10135 653, 13828 10221 674, 13831 10256 687, 13834 10294 698, 13834 10333 705, 13834 10371 713, 13834 10407 719, 13834 10440 722, 13834 10471 727, 13834 10493 727, 13831 10513 728, 13829 10525 729, 13828 10532 731, 13828 10537 734, 13828 10537 735, 13826 10537 737, 13826 10537 737, 13826 10537 737, 13826 10536 733, 13826 10519 733, 13826 10495 730, 13831 10464 731, 13841 10435 733, 13854 10403 734, 13872 10374 735, 13890 10345 735, 13911 10316 736, 13934 10289 737, 13955 10265 738, 13976 10240 738, 13996 10221 737, 14013 10202 735, 14025 10190 735, 14032 10182 733, 14041 10176 733, 14043 10174 733, 14046 10171 734, 14049 10169 735, 14049 10169 735, 14049 10169 736, 14042 10169 736, 14028 10176 738, 14012 10187 741, 13993 10197 745, 13976 10210 751, 13964 10217 759, 13954 10226 766, 13946 10234 775, 13940 10241 783, 13934 10249 792, 13931 10253 796, 13929 10265 799, 13929 10275 801, 13934 10289 803, 13944 10307 804, 13957 10322 805, 13971 10334 805, 13987 10346 805, 14003 10355 804, 14020 10365 803, 14032 10369 802, 14045 10375 802, 14054 10378 801, 14058 10380 799, 14066 10384 798, 14068 10386 797, 14072 10387 796, 14077 10390 792, 14077 10390 784, 14077 10390 771, 14078 10395 743, 14081 10401 687, 14083 10405 574, 14086 10415 348, 14087 10420 59</trace>
  <trace timeOffset="260251.89" brushRef="#br0" contextRef="#ctx0"> 14214 10290 649, 14214 10290 658, 14214 10290 676, 14214 10290 698, 14214 10290 724, 14214 10290 747, 14214 10290 766, 14136 10389 780, 14132 10413 792, 14132 10439 804, 14132 10466 808, 14132 10493 815, 14133 10521 817, 14138 10548 819, 14143 10574 821, 14151 10597 822, 14158 10619 823, 14165 10633 821, 14172 10645 819, 14177 10653 816, 14180 10655 812, 14188 10657 809, 14198 10657 804, 14210 10655 799, 14227 10647 794, 14240 10631 789, 14253 10614 783, 14265 10594 782, 14275 10575 780, 14285 10555 780, 14291 10542 781, 14295 10533 782, 14295 10522 784, 14295 10517 783, 14295 10505 786, 14294 10495 785, 14285 10489 792, 14269 10485 797, 14249 10485 803, 14226 10486 810, 14201 10497 811, 14177 10515 816, 14154 10536 813, 14133 10560 811, 14113 10585 806, 14096 10610 793, 14081 10631 765, 14071 10648 700, 14066 10657 575, 14063 10662 320, 14063 10662 22</trace>
  <trace timeOffset="260803.92" brushRef="#br0" contextRef="#ctx0"> 13889 10955 567, 13889 10955 586, 13889 10955 613, 13889 10955 643, 13889 10955 675, 13889 10955 699, 13889 10955 712, 13889 10955 722, 13889 10955 726, 13898 11060 731, 13898 11094 738, 13898 11129 741, 13895 11163 746, 13889 11197 749, 13883 11226 753, 13879 11252 759, 13876 11269 768, 13873 11284 775, 13872 11294 782, 13870 11298 789, 13870 11304 793, 13870 11304 796, 13869 11304 798, 13869 11304 798, 13869 11304 798, 13869 11301 798, 13870 11286 797, 13880 11261 796, 13895 11226 797, 13912 11189 799, 13935 11148 797, 13958 11110 799, 13984 11070 798, 14010 11035 797, 14034 11006 797, 14055 10982 796, 14075 10962 794, 14087 10952 792, 14094 10944 787, 14097 10943 784, 14097 10943 781, 14097 10940 778, 14097 10940 775, 14097 10940 772, 14097 10940 769, 14094 10947 767, 14086 10955 765, 14072 10968 765, 14061 10977 766, 14049 10985 767, 14041 10989 769, 14031 10993 771, 14022 10997 774, 14018 10999 778, 14008 11003 781, 14005 11006 784, 14002 11010 786, 13999 11018 789, 13999 11028 792, 13999 11043 795, 14006 11062 797, 14019 11080 799, 14034 11100 800, 14051 11119 798, 14068 11135 801, 14086 11151 797, 14103 11165 797, 14114 11176 796, 14126 11185 792, 14133 11190 785, 14136 11192 772, 14140 11194 740, 14140 11194 669, 14140 11194 546, 14140 11194 306, 14140 11194 18</trace>
  <trace timeOffset="261091.94" brushRef="#br0" contextRef="#ctx0"> 14211 11194 667, 14211 11194 693, 14211 11194 718, 14211 11194 742, 14211 11194 767, 14211 11194 782, 14211 11194 795, 14211 11194 798, 14286 11112 800, 14307 11097 799, 14328 11080 795, 14349 11064 789, 14365 11047 780, 14377 11037 771, 14385 11030 763, 14391 11023 759, 14394 11021 755, 14397 11018 757, 14401 11015 761, 14401 11015 767, 14401 11028 775, 14401 11050 784, 14401 11079 795, 14401 11114 806, 14395 11153 814, 14389 11193 823, 14382 11232 827, 14375 11271 828, 14366 11304 829, 14359 11335 825, 14353 11361 818, 14347 11380 803, 14340 11393 776, 14336 11401 726, 14333 11404 629, 14331 11408 470, 14331 11408 238</trace>
  <trace timeOffset="261250.94" brushRef="#br0" contextRef="#ctx0"> 14266 11347 683, 14266 11347 705, 14266 11347 722, 14266 11347 734, 14266 11347 746, 14266 11347 756, 14266 11347 762, 14266 11347 766, 14266 11347 766, 14266 11347 761, 14353 11255 749, 14365 11244 723, 14377 11234 678, 14385 11229 602, 14392 11229 492, 14399 11226 323, 14406 11226 75</trace>
  <trace timeOffset="261767.97" brushRef="#br0" contextRef="#ctx0"> 14084 11705 669, 14084 11705 668, 14084 11705 666, 14081 11796 660, 14074 11830 664, 14066 11867 665, 14058 11904 667, 14051 11935 671, 14045 11965 673, 14041 11991 673, 14037 12010 672, 14035 12019 672, 14035 12026 672, 14035 12026 674, 14034 12026 677, 14034 12026 681, 14034 12026 684, 14034 12026 688, 14034 12025 693, 14034 12010 698, 14038 11988 703, 14048 11961 706, 14061 11933 711, 14078 11904 714, 14097 11872 718, 14122 11843 723, 14149 11812 723, 14178 11783 726, 14207 11756 720, 14234 11734 714, 14262 11715 706, 14285 11701 698, 14301 11693 693, 14317 11686 687, 14326 11683 685, 14330 11681 683, 14334 11681 683, 14334 11681 684, 14334 11681 685, 14334 11681 687, 14327 11693 690, 14314 11705 694, 14291 11722 701, 14268 11739 711, 14243 11751 722, 14220 11765 734, 14200 11777 749, 14180 11789 761, 14166 11797 773, 14154 11806 778, 14148 11811 783, 14145 11814 785, 14142 11817 789, 14142 11823 792, 14142 11833 794, 14149 11847 794, 14163 11865 797, 14178 11880 800, 14198 11893 802, 14217 11906 804, 14237 11918 806, 14257 11930 807, 14275 11941 810, 14289 11950 810, 14301 11960 809, 14310 11965 807, 14317 11973 802, 14323 11980 794, 14327 11988 778, 14331 11996 755, 14334 12005 715, 14339 12012 647, 14340 12017 537, 14342 12027 356, 14344 12034 76</trace>
  <trace timeOffset="262152.0" brushRef="#br0" contextRef="#ctx0"> 14547 11843 404, 14547 11843 424, 14547 11843 456, 14547 11843 495, 14547 11843 536, 14463 11831 571, 14450 11838 598, 14443 11843 621, 14431 11855 639, 14427 11869 655, 14424 11880 670, 14422 11897 684, 14422 11916 697, 14422 11933 709, 14428 11958 720, 14437 11979 727, 14447 11998 732, 14457 12015 734, 14470 12029 735, 14483 12041 733, 14497 12051 733, 14508 12058 732, 14518 12066 730, 14531 12075 729, 14538 12080 727, 14547 12090 724, 14553 12097 723, 14554 12107 723, 14557 12120 726, 14557 12135 730, 14553 12155 735, 14544 12172 739, 14535 12187 744, 14526 12197 749, 14517 12206 756, 14511 12214 763, 14506 12218 769, 14503 12221 773, 14497 12221 775, 14489 12218 775, 14480 12209 773, 14471 12194 770, 14467 12173 767, 14466 12149 762, 14466 12123 756, 14466 12093 749, 14471 12064 738, 14479 12035 719, 14483 12010 684, 14488 11991 620, 14492 11978 523, 14496 11968 345, 14499 11964 76</trace>
  <trace timeOffset="262652.03" brushRef="#br0" contextRef="#ctx0"> 14295 12237 712, 14295 12237 721, 14295 12237 723, 14295 12237 727, 14304 12329 732, 14310 12356 741, 14318 12387 750, 14324 12419 760, 14330 12454 769, 14334 12487 771, 14340 12521 775, 14346 12550 773, 14349 12571 773, 14350 12588 776, 14351 12600 778, 14351 12605 782, 14353 12610 787, 14353 12610 792, 14353 12610 796, 14353 12610 799, 14353 12612 800, 14353 12612 801, 14353 12612 800, 14353 12612 800, 14354 12598 800, 14360 12579 799, 14371 12550 800, 14385 12522 803, 14402 12490 802, 14422 12458 804, 14444 12426 802, 14466 12395 799, 14485 12368 796, 14503 12348 792, 14515 12333 787, 14522 12323 783, 14528 12321 778, 14528 12321 775, 14528 12319 769, 14528 12319 763, 14528 12319 755, 14526 12328 748, 14517 12341 743, 14503 12361 741, 14486 12380 742, 14470 12401 747, 14453 12419 752, 14437 12434 760, 14422 12450 769, 14414 12458 777, 14406 12469 786, 14401 12477 794, 14398 12480 800, 14397 12489 801, 14397 12500 805, 14398 12513 805, 14408 12530 807, 14420 12545 809, 14435 12557 809, 14451 12569 809, 14470 12580 807, 14486 12589 805, 14500 12596 803, 14512 12603 799, 14519 12605 793, 14522 12608 780, 14528 12610 759, 14528 12610 719, 14528 12610 651, 14528 12610 551, 14528 12610 392, 14529 12610 171</trace>
  <trace timeOffset="263136.06" brushRef="#br0" contextRef="#ctx0"> 14667 12507 681, 14667 12507 685, 14667 12507 682, 14667 12507 682, 14667 12507 680, 14667 12507 680, 14667 12507 680, 14667 12507 679, 14667 12507 680, 14667 12507 680, 14667 12507 681, 14609 12591 681, 14603 12598 683, 14596 12610 687, 14591 12618 694, 14587 12625 705, 14580 12633 720, 14576 12640 732, 14570 12648 742, 14565 12657 747, 14561 12665 750, 14560 12674 750, 14558 12689 750, 14558 12700 750, 14558 12714 751, 14558 12731 751, 14564 12746 751, 14570 12759 750, 14577 12770 747, 14583 12777 743, 14590 12782 740, 14597 12787 738, 14600 12789 737, 14609 12789 734, 14617 12789 732, 14626 12779 729, 14638 12763 727, 14648 12746 726, 14655 12724 722, 14662 12702 718, 14670 12680 714, 14680 12657 713, 14688 12637 714, 14697 12617 717, 14705 12603 721, 14713 12591 726, 14719 12584 728, 14722 12581 732, 14725 12579 737, 14728 12579 744, 14735 12584 753, 14743 12598 761, 14752 12621 773, 14756 12647 783, 14756 12677 794, 14756 12712 803, 14756 12746 810, 14752 12779 812, 14745 12812 814, 14736 12842 813, 14729 12873 813, 14722 12900 812, 14713 12925 811, 14705 12949 807, 14700 12964 802, 14696 12979 794, 14693 12988 779, 14691 12993 751, 14690 13002 698, 14688 13006 588, 14687 13011 367, 14685 13015 70</trace>
  <trace timeOffset="264132.1" brushRef="#br0" contextRef="#ctx0"> 14209 13179 497, 14209 13179 550, 14209 13179 598, 14209 13179 639, 14209 13179 670, 14209 13179 694, 14209 13179 714, 14209 13179 731, 14209 13179 744, 14209 13179 755, 14232 13239 762, 14246 13268 766, 14259 13304 771, 14269 13343 774, 14277 13387 779, 14281 13430 783, 14283 13472 789, 14283 13510 792, 14283 13543 795, 14283 13572 796, 14283 13590 797, 14283 13602 797, 14283 13609 796, 14283 13609 795, 14283 13609 794, 14283 13609 792, 14283 13609 790, 14283 13609 789, 14283 13609 789, 14285 13595 789, 14291 13572 787, 14300 13539 789, 14310 13504 786, 14323 13466 787, 14336 13428 787, 14353 13393 789, 14369 13361 790, 14388 13334 792, 14405 13312 792, 14422 13297 794, 14435 13285 794, 14443 13280 795, 14447 13280 796, 14447 13280 796, 14447 13280 796, 14450 13280 795, 14453 13280 794, 14454 13290 792, 14454 13304 790, 14450 13319 787, 14438 13339 784, 14424 13355 782, 14409 13371 781, 14397 13379 780, 14385 13387 779, 14376 13391 778, 14371 13393 778, 14366 13396 778, 14366 13396 778, 14365 13396 779, 14365 13396 778, 14363 13396 778, 14362 13398 779, 14362 13402 779, 14366 13410 781, 14380 13425 782, 14402 13447 784, 14430 13471 784, 14460 13496 783, 14492 13525 782, 14524 13554 782, 14554 13580 780, 14582 13605 779, 14608 13629 775, 14628 13646 770, 14639 13660 754, 14648 13668 722, 14651 13671 653, 14651 13671 539, 14651 13671 353, 14651 13671 81</trace>
  <trace timeOffset="264345.12" brushRef="#br0" contextRef="#ctx0"> 14748 13462 642, 14748 13462 668, 14748 13462 698, 14748 13462 733, 14756 13569 765, 14756 13612 785, 14756 13658 798, 14755 13706 807, 14752 13752 809, 14749 13798 813, 14746 13837 813, 14745 13871 809, 14743 13894 803, 14742 13912 790, 14742 13923 769, 14740 13927 734, 14740 13933 678, 14740 13933 592, 14740 13933 480, 14739 13929 326, 14739 13912 124</trace>
  <trace timeOffset="264652.12" brushRef="#br0" contextRef="#ctx0"> 14901 13626 540, 14901 13626 592, 14901 13626 644, 14901 13626 687, 14901 13626 722, 14901 13626 747, 14914 13727 766, 14916 13762 782, 14919 13796 792, 14922 13829 799, 14928 13859 799, 14934 13883 796, 14940 13898 792, 14949 13909 784, 14956 13915 774, 14963 13915 762, 14976 13915 748, 14989 13904 734, 15004 13886 721, 15017 13862 711, 15028 13834 704, 15040 13803 697, 15050 13771 696, 15059 13737 693, 15064 13706 695, 15070 13677 699, 15074 13648 703, 15076 13622 711, 15076 13600 716, 15074 13578 722, 15069 13565 731, 15060 13552 740, 15054 13546 751, 15042 13545 761, 15025 13545 765, 15007 13550 768, 14983 13565 769, 14960 13587 769, 14937 13612 771, 14916 13641 765, 14894 13671 752, 14874 13695 712, 14855 13715 608, 14843 13729 360, 14831 13737 51</trace>
  <trace timeOffset="272751.6" brushRef="#br0" contextRef="#ctx0"> 14833 13137 69, 14833 13137 92, 14833 13137 118, 14833 13137 142, 14833 13137 167, 14833 13137 193, 14833 13137 218, 14833 13137 244, 14833 13137 269, 14833 13137 293, 14833 13137 316, 14837 13130 337, 14837 13130 356, 14837 13130 374, 14837 13130 394, 14837 13128 412, 14837 13128 436, 14837 13128 458, 14837 13128 481, 14837 13126 505, 14837 13126 526, 14837 13126 542, 14837 13126 557, 14837 13126 567, 14837 13126 574, 14837 13125 577, 14837 13125 580, 14837 13125 585, 14837 13123 589, 14837 13123 596, 14837 13123 603, 14836 13121 612, 14831 13118 620, 14825 13116 629, 14817 13111 638, 14810 13106 648, 14803 13101 657, 14794 13097 666, 14790 13096 675, 14782 13091 682, 14778 13089 688, 14774 13084 694, 14764 13080 697, 14759 13079 701, 14755 13077 704, 14746 13072 706, 14742 13072 710, 14736 13070 712, 14728 13065 713, 14723 13064 716, 14719 13062 717, 14710 13058 719, 14706 13055 722, 14702 13053 723, 14694 13048 726, 14691 13046 727, 14688 13043 728, 14685 13041 730, 14681 13038 733, 14676 13037 735, 14671 13035 738, 14664 13030 741, 14660 13029 742, 14655 13026 745, 14645 13023 748, 14641 13021 752, 14636 13020 755, 14626 13018 757, 14620 13017 759, 14609 13015 760, 14599 13012 761, 14593 13011 763, 14582 13009 765, 14576 13009 767, 14564 13008 770, 14551 13006 772, 14540 13005 774, 14528 13003 778, 14514 13003 779, 14500 13003 780, 14485 13003 781, 14466 13003 782, 14451 13003 784, 14431 13002 785, 14412 13000 785, 14398 13000 786, 14379 12997 785, 14360 12996 786, 14347 12996 787, 14328 12994 787, 14317 12993 789, 14304 12991 789, 14291 12991 787, 14278 12990 789, 14260 12990 789, 14249 12990 790, 14233 12990 792, 14217 12994 792, 14207 12997 792, 14192 13003 792, 14178 13009 792, 14169 13014 792, 14155 13021 792, 14146 13026 792, 14139 13029 792, 14132 13033 790, 14126 13035 792, 14119 13040 792, 14114 13043 790, 14110 13044 792, 14103 13048 792, 14099 13052 790, 14091 13058 792, 14086 13064 790, 14080 13070 792, 14074 13075 792, 14068 13084 792, 14063 13091 792, 14057 13099 792, 14052 13106 792, 14046 13116 792, 14041 13125 794, 14035 13135 790, 14028 13150 793, 14025 13159 792, 14018 13173 792, 14015 13182 792, 14010 13193 792, 14002 13208 792, 13996 13222 792, 13987 13239 792, 13977 13254 792, 13970 13271 793, 13961 13288 793, 13951 13307 793, 13941 13325 793, 13931 13344 793, 13922 13364 792, 13912 13383 793, 13905 13402 793, 13898 13421 793, 13892 13442 793, 13886 13457 795, 13882 13472 794, 13880 13481 795, 13877 13491 794, 13875 13501 793, 13873 13505 793, 13873 13511 792, 13873 13518 792, 13873 13523 792, 13873 13537 792, 13873 13554 792, 13873 13566 792, 13873 13584 792, 13876 13600 792, 13880 13616 792, 13886 13638 792, 13893 13655 793, 13899 13675 792, 13906 13690 792, 13915 13709 792, 13925 13725 792, 13935 13744 792, 13946 13759 793, 13957 13776 793, 13966 13793 794, 13976 13808 798, 13987 13825 798, 13999 13841 802, 14012 13858 801, 14022 13874 800, 14034 13889 800, 14045 13904 800, 14057 13916 800, 14068 13930 799, 14081 13943 798, 14093 13953 798, 14107 13965 798, 14120 13975 799, 14132 13982 799, 14143 13987 799, 14157 13996 799, 14171 14004 799, 14188 14014 800, 14204 14021 800, 14220 14030 800, 14236 14040 800, 14249 14048 801, 14265 14056 801, 14275 14064 801, 14288 14070 802, 14301 14076 802, 14310 14080 801, 14324 14087 802, 14337 14093 802, 14346 14096 803, 14359 14102 803, 14372 14107 804, 14382 14109 803, 14398 14115 803, 14414 14120 803, 14428 14125 804, 14444 14127 805, 14460 14132 806, 14477 14134 806, 14492 14137 805, 14509 14139 806, 14526 14142 807, 14537 14144 808, 14548 14146 809, 14561 14149 809, 14571 14150 807, 14583 14151 808, 14589 14151 808, 14599 14154 809, 14605 14154 811, 14615 14156 811, 14626 14158 811, 14631 14158 811, 14641 14159 811, 14648 14161 812, 14657 14163 812, 14667 14164 813, 14671 14164 814, 14684 14166 814, 14690 14166 814, 14700 14166 815, 14713 14166 814, 14719 14166 814, 14731 14166 814, 14736 14166 814, 14743 14166 817, 14756 14166 817, 14762 14166 818, 14774 14166 819, 14785 14166 818, 14794 14166 818, 14805 14166 822, 14816 14163 822, 14825 14161 822, 14836 14158 822, 14850 14154 818, 14860 14151 820, 14875 14147 821, 14888 14141 825, 14898 14137 826, 14911 14132 828, 14925 14125 829, 14933 14122 829, 14946 14114 830, 14959 14108 831, 14966 14102 833, 14978 14094 834, 14985 14090 835, 14992 14083 836, 14998 14079 835, 15004 14071 837, 15012 14065 836, 15018 14058 837, 15024 14052 838, 15028 14045 838, 15034 14036 841, 15040 14029 842, 15045 14023 843, 15051 14014 845, 15059 14004 845, 15064 13996 845, 15074 13984 847, 15080 13977 848, 15085 13968 849, 15090 13960 850, 15096 13953 849, 15103 13943 850, 15108 13936 850, 15113 13929 851, 15119 13921 851, 15124 13914 852, 15128 13908 850, 15135 13900 851, 15136 13897 852, 15141 13889 853, 15144 13884 856, 15147 13876 858, 15151 13866 856, 15153 13862 856, 15157 13854 858, 15159 13850 854, 15160 13846 856, 15164 13837 852, 15165 13832 852, 15167 13827 853, 15168 13822 853, 15170 13818 854, 15171 13813 854, 15173 13808 853, 15174 13805 853, 15174 13805 854, 15176 13800 854, 15177 13796 856, 15179 13791 858, 15180 13783 858, 15182 13779 859, 15183 13774 860, 15184 13769 860, 15184 13764 860, 15186 13759 861, 15186 13754 860, 15187 13745 860, 15189 13741 861, 15190 13736 860, 15192 13732 861, 15192 13732 861, 15192 13730 861, 15194 13725 861, 15196 13721 860, 15197 13716 860, 15199 13712 861, 15199 13706 861, 15200 13701 862, 15200 13695 863, 15202 13684 863, 15202 13679 864, 15202 13672 864, 15203 13662 864, 15203 13655 864, 15203 13650 864, 15203 13639 863, 15203 13634 863, 15203 13629 864, 15205 13624 864, 15205 13617 865, 15205 13612 865, 15205 13605 865, 15206 13600 865, 15206 13600 866, 15206 13595 866, 15206 13590 866, 15206 13584 867, 15207 13572 866, 15207 13566 866, 15207 13560 867, 15207 13546 867, 15207 13540 867, 15207 13527 868, 15207 13515 866, 15207 13508 866, 15207 13496 866, 15207 13489 867, 15207 13481 869, 15207 13467 869, 15207 13462 869, 15207 13450 868, 15207 13437 869, 15207 13430 869, 15207 13421 871, 15206 13414 871, 15205 13408 872, 15203 13396 872, 15202 13391 872, 15200 13381 872, 15197 13371 871, 15194 13361 871, 15192 13352 871, 15187 13343 873, 15184 13334 877, 15182 13325 878, 15177 13316 879, 15174 13309 880, 15170 13300 880, 15165 13293 882, 15161 13285 885, 15156 13276 886, 15151 13268 887, 15145 13261 888, 15139 13254 885, 15135 13246 886, 15128 13239 886, 15124 13231 886, 15118 13223 888, 15113 13217 888, 15109 13209 888, 15106 13207 891, 15101 13197 888, 15098 13193 891, 15093 13184 891, 15089 13175 891, 15083 13167 891, 15079 13159 891, 15073 13152 891, 15067 13145 891, 15060 13137 891, 15050 13126 891, 15040 13118 892, 15027 13106 892, 15014 13094 893, 15004 13087 894, 14993 13077 895, 14982 13070 895, 14973 13065 895, 14960 13055 894, 14953 13052 895, 14943 13046 895, 14936 13040 895, 14931 13037 895, 14928 13035 893, 14924 13032 893, 14921 13029 894, 14917 13026 895, 14914 13025 895, 14910 13021 895, 14907 13018 894, 14904 13015 893, 14901 13014 894, 14901 13014 894, 14897 13011 896, 14894 13008 897, 14891 13005 897, 14882 12998 896, 14879 12996 896, 14876 12993 896, 14869 12986 896, 14866 12985 896, 14862 12983 896, 14858 12980 896, 14852 12979 897, 14848 12978 898, 14843 12976 898, 14833 12973 898, 14826 12971 898, 14816 12971 898, 14805 12968 897, 14793 12968 896, 14782 12966 892, 14767 12963 883, 14745 12959 863, 14719 12958 825, 14683 12951 719, 14644 12944 406, 14596 12929 74</trace>
  <trace timeOffset="275223.75" brushRef="#br0" contextRef="#ctx0"> 5336 11292 214, 5336 11292 266, 5336 11292 314, 5336 11292 358, 5336 11292 392, 5336 11292 419, 5336 11292 436, 5336 11292 448, 5314 11212 458, 5313 11209 465, 5313 11204 475, 5313 11204 487, 5313 11202 500, 5313 11202 513, 5313 11201 528, 5313 11200 545, 5313 11197 568, 5313 11197 591, 5313 11194 614, 5313 11193 634, 5313 11192 652, 5313 11190 668, 5313 11189 681, 5313 11187 691, 5313 11187 701, 5311 11185 708, 5310 11185 712, 5308 11185 719, 5302 11185 721, 5298 11185 726, 5290 11189 726, 5279 11200 726, 5272 11211 726, 5264 11229 726, 5256 11248 726, 5252 11261 724, 5249 11278 724, 5248 11290 724, 5246 11304 724, 5245 11318 726, 5245 11330 726, 5245 11343 726, 5245 11354 726, 5245 11364 724, 5245 11369 723, 5245 11379 723, 5245 11383 722, 5246 11388 722, 5248 11392 721, 5251 11396 720, 5253 11398 721, 5256 11401 721, 5259 11404 722, 5259 11404 723, 5259 11404 724, 5259 11404 723, 5265 11405 723, 5272 11407 724, 5276 11407 724, 5282 11408 724, 5282 11408 726, 5282 11408 726, 5282 11408 727, 5284 11408 729, 5291 11408 731, 5298 11408 732, 5310 11408 734, 5326 11403 735, 5340 11396 736, 5355 11383 738, 5369 11372 737, 5379 11364 737, 5389 11355 736, 5398 11347 736, 5404 11339 736, 5413 11328 737, 5417 11322 738, 5421 11318 739, 5424 11315 741, 5424 11315 741, 5424 11311 745, 5425 11306 748, 5427 11301 752, 5427 11292 759, 5427 11286 762, 5427 11275 766, 5427 11264 771, 5425 11252 775, 5421 11237 782, 5416 11222 784, 5410 11207 792, 5404 11193 792, 5401 11185 797, 5395 11175 803, 5391 11168 809, 5387 11163 814, 5379 11156 818, 5375 11155 822, 5370 11151 823, 5362 11148 825, 5355 11148 826, 5345 11148 825, 5334 11148 825, 5330 11148 823, 5319 11148 821, 5314 11148 818, 5308 11148 812, 5304 11151 799, 5299 11153 772, 5296 11156 694, 5291 11160 482, 5288 11163 176</trace>
  <trace timeOffset="276891.84" brushRef="#br0" contextRef="#ctx0"> 8191 12385 228, 8191 12385 267, 8191 12385 314, 8191 12385 360, 8191 12385 406, 8191 12385 450, 8191 12385 492, 8191 12385 532, 8191 12385 567, 8191 12385 594, 8175 12354 616, 8173 12348 633, 8171 12346 646, 8168 12343 657, 8167 12340 666, 8165 12336 672, 8164 12331 678, 8162 12326 682, 8161 12322 686, 8161 12322 690, 8159 12316 694, 8159 12311 699, 8158 12307 703, 8158 12302 708, 8158 12302 712, 8156 12301 715, 8156 12301 719, 8156 12299 723, 8156 12299 726, 8156 12298 726, 8156 12298 726, 8156 12298 723, 8156 12298 724, 8156 12298 724, 8156 12299 726, 8159 12308 728, 8165 12322 729, 8170 12331 731, 8175 12346 733, 8180 12360 735, 8184 12371 737, 8187 12388 739, 8190 12405 742, 8191 12419 745, 8191 12439 747, 8191 12458 751, 8191 12480 753, 8191 12505 759, 8191 12530 760, 8191 12552 762, 8191 12574 762, 8191 12596 762, 8193 12617 764, 8197 12637 766, 8203 12659 769, 8209 12682 771, 8217 12704 773, 8224 12726 776, 8232 12750 779, 8241 12772 781, 8249 12792 783, 8253 12806 784, 8259 12821 787, 8262 12830 792, 8264 12834 795, 8265 12841 798, 8265 12841 801, 8265 12841 802, 8265 12841 806, 8265 12842 810, 8267 12844 815, 8267 12846 822, 8267 12850 826, 8267 12854 830, 8265 12859 832, 8264 12864 835, 8264 12864 836, 8262 12864 834, 8262 12864 833, 8261 12865 832, 8259 12866 830, 8258 12868 831, 8256 12869 830, 8253 12876 829, 8250 12880 829, 8247 12891 828, 8243 12900 828, 8238 12909 830, 8235 12920 830, 8229 12927 830, 8224 12937 831, 8219 12942 830, 8213 12949 831, 8209 12951 832, 8201 12954 833, 8197 12956 834, 8193 12958 835, 8182 12958 836, 8171 12958 838, 8161 12958 840, 8144 12951 843, 8129 12942 846, 8115 12934 847, 8097 12922 849, 8080 12908 849, 8067 12893 850, 8055 12880 851, 8047 12869 853, 8039 12859 854, 8035 12853 855, 8032 12848 855, 8031 12846 855, 8031 12846 855, 8028 12841 855, 8027 12836 855, 8025 12832 853, 8024 12827 853, 8024 12827 853, 8022 12826 853, 8022 12826 853, 8022 12824 852, 8022 12823 849, 8022 12823 848, 8022 12821 847, 8022 12821 846, 8022 12819 847, 8022 12819 846, 8025 12819 845, 8035 12819 845, 8048 12829 845, 8064 12841 846, 8078 12858 847, 8093 12878 848, 8106 12898 848, 8119 12918 848, 8132 12939 848, 8144 12959 849, 8155 12976 850, 8162 12988 850, 8170 12998 850, 8175 13006 850, 8178 13009 851, 8182 13012 851, 8185 13014 851, 8188 13017 853, 8191 13018 852, 8196 13021 852, 8196 13021 852, 8196 13021 852, 8196 13021 852, 8197 13023 853, 8198 13023 853, 8200 13025 853, 8201 13025 854, 8203 13025 855, 8210 13025 858, 8221 13025 859, 8235 13021 861, 8252 13011 864, 8267 12997 867, 8282 12978 869, 8297 12954 873, 8311 12929 874, 8326 12901 876, 8339 12878 876, 8349 12854 876, 8356 12839 876, 8359 12830 876, 8362 12827 876, 8362 12827 876, 8362 12826 876, 8362 12826 876, 8364 12824 875, 8364 12823 874, 8366 12821 873, 8366 12819 872, 8367 12818 870, 8367 12818 867, 8369 12816 863, 8369 12816 858, 8369 12816 847, 8370 12814 832, 8370 12814 809, 8370 12814 770, 8372 12814 705, 8372 12814 583, 8372 12814 376, 8369 12821 84</trace>
  <trace timeOffset="277823.88" brushRef="#br0" contextRef="#ctx0"> 8385 13621 220, 8385 13621 293, 8385 13621 365, 8385 13621 433, 8385 13621 492, 8385 13621 544, 8385 13621 583, 8385 13621 615, 8385 13621 641, 8385 13621 665, 8392 13619 687, 8392 13617 708, 8395 13617 727, 8395 13617 743, 8395 13616 757, 8396 13616 770, 8396 13616 782, 8396 13614 795, 8396 13612 806, 8396 13612 816, 8396 13605 825, 8396 13600 832, 8389 13592 837, 8384 13584 841, 8375 13578 842, 8366 13572 844, 8355 13568 845, 8344 13565 846, 8332 13563 848, 8320 13562 847, 8308 13562 846, 8291 13563 846, 8279 13571 844, 8262 13582 843, 8250 13593 844, 8241 13602 843, 8235 13614 843, 8227 13629 842, 8221 13641 842, 8214 13662 842, 8207 13680 843, 8201 13698 843, 8196 13718 842, 8190 13736 842, 8184 13754 842, 8177 13774 843, 8173 13793 846, 8170 13817 846, 8167 13839 849, 8164 13864 848, 8162 13880 850, 8162 13900 851, 8162 13920 850, 8162 13939 850, 8162 13965 847, 8167 13987 847, 8173 14006 846, 8177 14021 847, 8184 14033 848, 8191 14046 848, 8196 14055 849, 8203 14068 849, 8209 14076 849, 8216 14082 850, 8221 14090 850, 8229 14096 851, 8235 14103 852, 8241 14108 853, 8247 14114 851, 8250 14117 852, 8256 14122 851, 8259 14125 850, 8267 14130 851, 8273 14137 852, 8281 14141 853, 8287 14146 854, 8294 14149 854, 8301 14154 855, 8305 14154 855, 8314 14158 856, 8320 14159 856, 8324 14161 856, 8337 14163 858, 8343 14163 858, 8349 14163 858, 8361 14163 859, 8367 14163 860, 8379 14163 861, 8396 14161 864, 8407 14158 865, 8421 14151 867, 8434 14142 868, 8444 14134 869, 8456 14125 870, 8466 14114 872, 8476 14103 872, 8482 14096 873, 8493 14085 874, 8502 14075 874, 8506 14067 875, 8516 14055 873, 8521 14048 874, 8522 14045 875, 8527 14036 876, 8530 14033 878, 8531 14030 879, 8535 14023 881, 8537 14018 882, 8538 14014 883, 8541 14011 884, 8541 14011 885, 8543 14004 885, 8544 14000 887, 8547 13996 887, 8548 13991 886, 8548 13991 885, 8548 13984 884, 8550 13980 882, 8551 13975 879, 8553 13971 874, 8553 13971 865, 8553 13970 849, 8553 13970 820, 8555 13965 767, 8560 13958 631, 8563 13955 326, 8563 13946 6</trace>
  <trace timeOffset="282416.16" brushRef="#br0" contextRef="#ctx0"> 11971 2767 367, 11971 2767 407, 11971 2767 449, 11971 2767 488, 11971 2767 523, 11971 2767 547, 11971 2767 561, 11971 2767 569, 11971 2767 574, 11971 2767 576, 11971 2767 578, 11968 2746 578, 11968 2745 580, 11968 2745 582, 11968 2745 589, 11968 2746 599, 11971 2763 613, 11979 2792 629, 11988 2834 646, 11997 2885 660, 12005 2944 675, 12012 3006 685, 12017 3069 697, 12020 3131 710, 12021 3188 717, 12023 3241 727, 12024 3283 730, 12025 3312 732, 12028 3333 733, 12030 3345 735, 12030 3350 739, 12031 3356 745, 12031 3356 754, 12031 3356 763, 12033 3355 770, 12038 3338 775, 12043 3312 777, 12050 3277 779, 12056 3239 781, 12062 3200 777, 12070 3160 778, 12076 3119 774, 12082 3077 773, 12088 3033 774, 12093 2989 774, 12103 2944 774, 12112 2900 777, 12122 2859 777, 12137 2823 775, 12151 2793 775, 12168 2769 772, 12183 2750 771, 12196 2738 770, 12202 2731 769, 12211 2728 767, 12215 2726 765, 12220 2725 760, 12225 2723 757, 12225 2723 753, 12225 2723 749, 12225 2723 748, 12228 2723 748, 12231 2725 747, 12234 2734 747, 12234 2748 748, 12232 2764 748, 12222 2788 750, 12206 2814 750, 12190 2842 751, 12171 2875 750, 12150 2909 749, 12131 2944 748, 12109 2975 748, 12089 3004 747, 12070 3031 748, 12054 3052 748, 12044 3069 749, 12034 3081 749, 12030 3089 749, 12027 3092 749, 12025 3096 749, 12025 3099 751, 12027 3109 755, 12037 3119 759, 12050 3135 761, 12069 3148 763, 12088 3162 761, 12111 3175 769, 12135 3188 772, 12161 3200 779, 12186 3213 782, 12212 3224 782, 12236 3237 781, 12258 3246 780, 12277 3258 778, 12290 3266 775, 12300 3273 773, 12306 3278 768, 12311 3286 762, 12316 3300 744, 12317 3309 703, 12317 3324 607, 12317 3341 434, 12311 3357 141</trace>
  <trace timeOffset="283485.22" brushRef="#br0" contextRef="#ctx0"> 12450 3387 636, 12450 3387 663, 12450 3387 678, 12450 3387 683, 12450 3387 683, 12450 3387 683, 12481 3288 681, 12487 3263 681, 12492 3234 680, 12497 3205 675, 12499 3175 675, 12501 3148 671, 12501 3124 670, 12501 3106 672, 12499 3091 672, 12497 3080 676, 12490 3072 682, 12484 3064 686, 12481 3062 689, 12472 3062 691, 12462 3062 689, 12446 3074 690, 12427 3092 693, 12413 3116 693, 12401 3144 698, 12391 3173 708, 12385 3205 712, 12384 3238 720, 12384 3263 723, 12385 3288 723, 12394 3306 722, 12407 3321 721, 12422 3333 720, 12439 3341 718, 12458 3347 716, 12481 3350 713, 12504 3350 709, 12528 3350 698, 12554 3341 684, 12578 3329 663, 12601 3313 637, 12622 3297 616, 12640 3277 597, 12656 3256 588, 12667 3234 583, 12677 3213 579, 12683 3198 587, 12686 3181 595, 12688 3171 612, 12688 3165 633, 12688 3160 654, 12688 3160 675, 12688 3159 693, 12688 3159 703, 12688 3157 710, 12688 3157 712, 12688 3156 714, 12688 3156 716, 12688 3156 720, 12688 3156 728, 12690 3160 732, 12692 3166 738, 12695 3173 738, 12696 3178 738, 12698 3181 737, 12699 3185 738, 12699 3185 739, 12699 3185 741, 12699 3185 743, 12701 3185 740, 12706 3185 743, 12709 3185 741, 12713 3178 743, 12721 3166 746, 12724 3157 747, 12728 3144 750, 12731 3135 752, 12733 3128 754, 12735 3124 756, 12735 3124 757, 12735 3123 755, 12735 3123 754, 12736 3121 752, 12736 3121 750, 12741 3121 750, 12750 3123 750, 12760 3133 751, 12774 3150 757, 12786 3170 759, 12800 3188 766, 12813 3210 769, 12826 3229 771, 12838 3246 773, 12845 3258 776, 12853 3268 778, 12858 3277 781, 12861 3288 785, 12867 3305 792, 12870 3325 799, 12873 3355 807, 12873 3387 818, 12873 3422 827, 12873 3459 837, 12868 3500 844, 12862 3539 850, 12854 3580 854, 12847 3613 859, 12841 3637 861, 12836 3656 862, 12833 3668 862, 12832 3673 860, 12832 3679 859, 12832 3679 859, 12832 3679 859, 12832 3679 861, 12831 3681 861, 12831 3681 859, 12829 3681 856, 12824 3681 852, 12818 3675 847, 12810 3661 844, 12803 3641 839, 12797 3621 833, 12792 3596 828, 12792 3567 821, 12792 3537 816, 12793 3505 808, 12805 3471 799, 12819 3437 785, 12838 3400 770, 12861 3364 749, 12888 3327 722, 12915 3289 686, 12945 3253 639, 12973 3217 581, 12998 3185 514, 13021 3156 452, 13039 3130 400, 13049 3113 367, 13056 3096 351, 13061 3088 346, 13062 3084 353, 13064 3079 373, 13064 3079 402, 13064 3072 440, 13064 3067 482, 13064 3063 524, 13059 3055 559, 13056 3050 589, 13049 3045 612, 13042 3038 631, 13036 3038 646, 13033 3035 660, 13027 3034 669, 13021 3034 675, 13016 3033 679, 13004 3033 682, 13000 3033 684, 12993 3033 685, 12984 3035 686, 12978 3042 688, 12973 3048 691, 12970 3057 696, 12968 3074 701, 12968 3091 706, 12970 3110 710, 12979 3128 714, 12990 3145 714, 13003 3159 715, 13017 3173 720, 13032 3185 719, 13047 3195 726, 13064 3205 726, 13081 3213 726, 13092 3221 724, 13105 3227 723, 13114 3231 721, 13121 3237 721, 13130 3242 720, 13134 3248 719, 13140 3256 720, 13141 3259 720, 13141 3268 721, 13141 3278 720, 13134 3292 719, 13123 3309 714, 13114 3320 703, 13102 3325 671, 13094 3330 591, 13084 3330 405, 13075 3330 118</trace>
  <trace timeOffset="284151.25" brushRef="#br0" contextRef="#ctx0"> 13335 3142 160, 13335 3142 212, 13335 3142 266, 13335 3142 323, 13335 3142 374, 13335 3142 419, 13335 3142 448, 13335 3142 472, 13335 3142 492, 13335 3142 511, 13312 3096 530, 13301 3096 547, 13286 3096 565, 13272 3096 582, 13254 3099 597, 13238 3110 611, 13224 3124 621, 13211 3142 633, 13199 3163 649, 13189 3185 660, 13184 3210 673, 13179 3227 679, 13179 3246 683, 13179 3263 685, 13179 3280 687, 13186 3300 690, 13198 3315 693, 13211 3327 694, 13227 3337 693, 13243 3342 690, 13261 3348 685, 13275 3352 678, 13292 3355 665, 13304 3356 636, 13318 3357 579, 13338 3359 493, 13357 3359 345, 13377 3359 99</trace>
  <trace timeOffset="285213.3" brushRef="#br0" contextRef="#ctx0"> 13390 2855 476, 13390 2855 535, 13390 2855 589, 13392 2951 627, 13398 2986 657, 13406 3019 682, 13413 3050 703, 13424 3084 718, 13435 3113 730, 13447 3142 743, 13458 3173 749, 13471 3200 759, 13483 3226 762, 13492 3248 764, 13501 3268 768, 13506 3282 770, 13510 3289 773, 13512 3298 774, 13513 3303 779, 13515 3307 783, 13516 3312 789, 13516 3312 795, 13516 3312 800, 13516 3312 805, 13516 3313 810, 13518 3315 816, 13518 3317 822, 13518 3317 830, 13519 3317 834, 13519 3317 837, 13519 3317 837, 13519 3305 836, 13519 3285 834, 13519 3259 833, 13519 3231 829, 13523 3205 822, 13533 3175 820, 13545 3150 811, 13559 3128 809, 13569 3113 807, 13581 3104 805, 13591 3101 804, 13601 3101 802, 13618 3101 801, 13633 3110 800, 13652 3125 798, 13668 3142 797, 13684 3160 801, 13695 3180 799, 13710 3200 803, 13721 3217 801, 13733 3234 800, 13743 3244 795, 13753 3253 789, 13760 3259 780, 13772 3263 769, 13782 3266 757, 13794 3266 744, 13811 3266 730, 13824 3266 716, 13843 3258 702, 13858 3246 687, 13872 3234 675, 13885 3217 660, 13899 3200 653, 13912 3181 647, 13925 3162 647, 13935 3144 648, 13941 3130 652, 13946 3121 658, 13948 3118 668, 13948 3118 681, 13948 3116 695, 13948 3116 709, 13948 3116 719, 13948 3113 724, 13948 3113 728, 13938 3113 731, 13924 3119 736, 13903 3131 740, 13889 3146 745, 13875 3165 754, 13864 3181 756, 13856 3195 762, 13853 3205 761, 13852 3214 760, 13852 3224 760, 13852 3234 762, 13860 3246 762, 13872 3256 762, 13889 3263 762, 13911 3270 760, 13935 3273 759, 13961 3273 759, 13989 3273 757, 14019 3270 755, 14049 3263 752, 14080 3251 749, 14112 3239 745, 14142 3226 734, 14171 3210 729, 14197 3195 718, 14219 3180 714, 14237 3166 711, 14248 3156 711, 14255 3148 714, 14257 3145 719, 14257 3139 727, 14255 3131 733, 14249 3123 739, 14237 3113 744, 14220 3110 750, 14203 3110 755, 14180 3110 762, 14157 3118 768, 14138 3128 773, 14119 3141 777, 14104 3156 780, 14091 3171 783, 14084 3183 790, 14080 3195 790, 14078 3205 794, 14078 3217 793, 14078 3227 792, 14078 3237 792, 14086 3248 792, 14090 3255 790, 14101 3263 789, 14107 3268 789, 14116 3271 787, 14125 3275 787, 14136 3275 787, 14149 3275 786, 14160 3271 785, 14172 3266 783, 14183 3256 781, 14190 3242 779, 14197 3226 779, 14204 3202 778, 14209 3180 771, 14210 3154 770, 14211 3125 764, 14211 3094 764, 14211 3057 765, 14211 3016 765, 14211 2969 767, 14209 2921 768, 14206 2869 773, 14201 2819 774, 14200 2775 777, 14197 2735 780, 14195 2709 785, 14195 2692 792, 14194 2680 796, 14194 2675 800, 14194 2668 802, 14194 2663 802, 14194 2663 800, 14194 2663 799, 14194 2663 800, 14197 2677 804, 14204 2701 808, 14214 2731 813, 14226 2764 814, 14236 2799 816, 14248 2834 816, 14260 2868 817, 14271 2900 817, 14283 2931 819, 14295 2962 819, 14305 2989 819, 14317 3014 819, 14327 3038 818, 14336 3060 816, 14346 3080 814, 14351 3098 810, 14359 3116 806, 14365 3133 799, 14369 3146 786, 14376 3162 770, 14380 3173 737, 14385 3181 672, 14394 3195 553, 14399 3200 323, 14409 3210 35</trace>
  <trace timeOffset="285603.34" brushRef="#br0" contextRef="#ctx0"> 14469 3076 535, 14469 3076 592, 14469 3076 642, 14469 3076 676, 14469 3076 699, 14469 3076 714, 14469 3076 723, 14430 3156 733, 14430 3173 735, 14430 3188 742, 14435 3205 742, 14443 3219 742, 14447 3229 743, 14454 3234 743, 14463 3242 745, 14473 3246 747, 14482 3251 747, 14486 3253 748, 14491 3256 748, 14496 3256 748, 14502 3256 748, 14511 3256 749, 14526 3256 749, 14538 3248 750, 14553 3237 751, 14567 3221 746, 14579 3200 745, 14591 3180 740, 14603 3157 737, 14612 3135 737, 14622 3112 737, 14628 3096 739, 14632 3080 741, 14635 3069 744, 14636 3064 747, 14638 3060 751, 14638 3060 755, 14638 3060 757, 14638 3060 759, 14638 3060 759, 14639 3060 759, 14639 3060 761, 14639 3072 763, 14639 3089 765, 14639 3106 768, 14639 3124 768, 14639 3141 768, 14641 3157 773, 14644 3173 773, 14652 3185 776, 14657 3193 771, 14665 3200 760, 14674 3205 735, 14685 3209 690, 14703 3213 609, 14714 3214 469, 14732 3214 244</trace>
  <trace timeOffset="286049.38" brushRef="#br0" contextRef="#ctx0"> 14719 2807 504, 14719 2807 568, 14719 2807 620, 14719 2807 656, 14719 2807 681, 14719 2807 699, 14719 2807 717, 14719 2807 735, 14719 2807 753, 14719 2807 766, 14743 2854 778, 14749 2884 786, 14755 2917 795, 14762 2952 799, 14771 2989 803, 14781 3025 804, 14791 3060 805, 14804 3092 805, 14816 3124 806, 14827 3151 812, 14842 3177 814, 14853 3200 819, 14862 3214 819, 14871 3227 818, 14875 3237 815, 14878 3239 812, 14881 3244 808, 14881 3244 802, 14881 3244 794, 14881 3244 783, 14881 3246 769, 14882 3246 749, 14882 3246 723, 14882 3246 691, 14882 3246 655, 14881 3241 613, 14878 3229 563, 14876 3209 511, 14876 3188 470, 14876 3160 442, 14884 3135 436, 14895 3113 441, 14908 3094 453, 14922 3077 472, 14933 3064 495, 14943 3055 524, 14953 3050 554, 14957 3048 582, 14968 3047 612, 14978 3047 637, 14988 3047 658, 15002 3052 677, 15014 3060 694, 15019 3067 708, 15028 3077 720, 15037 3088 726, 15042 3096 730, 15050 3108 730, 15054 3116 728, 15060 3125 726, 15067 3138 718, 15076 3150 714, 15083 3160 698, 15090 3171 677, 15095 3178 633, 15096 3181 555, 15099 3185 441, 15099 3185 228</trace>
  <trace timeOffset="286239.38" brushRef="#br0" contextRef="#ctx0"> 14992 2892 597, 14992 2892 604, 14992 2892 609, 14992 2892 611, 14992 2892 614, 14992 2892 614, 14992 2892 611, 14992 2892 602, 14992 2892 588, 14992 2892 558, 14992 2892 509, 15077 2948 441, 15090 2960 355, 15099 2967 251, 15109 2977 142, 15116 2981 35</trace>
  <trace timeOffset="286693.4" brushRef="#br0" contextRef="#ctx0"> 15128 2991 55, 15128 2991 129, 15128 2991 207, 15128 2991 292, 15128 2991 380, 15128 2991 462, 15156 3084 528, 15160 3110 580, 15165 3136 618, 15171 3160 642, 15179 3183 660, 15187 3202 665, 15199 3219 665, 15207 3230 663, 15218 3238 660, 15226 3241 656, 15236 3241 650, 15250 3241 643, 15264 3231 633, 15278 3217 621, 15291 3202 609, 15299 3188 597, 15304 3175 585, 15307 3165 579, 15307 3153 572, 15307 3141 573, 15307 3135 575, 15307 3130 578, 15307 3130 581, 15307 3128 583, 15307 3128 585, 15307 3127 586, 15309 3127 589, 15309 3125 594, 15310 3125 601, 15312 3125 610, 15317 3125 615, 15322 3127 618, 15325 3131 619, 15329 3135 616, 15329 3135 615, 15329 3135 616, 15329 3135 621, 15330 3136 628, 15332 3136 637, 15332 3136 644, 15332 3136 651, 15332 3136 660, 15332 3136 674, 15332 3136 690, 15332 3136 705, 15332 3136 720, 15332 3136 730, 15330 3136 735, 15330 3136 737, 15329 3136 738, 15329 3136 738, 15327 3139 739, 15326 3151 745, 15326 3171 747, 15326 3198 754, 15326 3226 755, 15329 3255 756, 15335 3285 755, 15341 3317 755, 15346 3347 756, 15350 3374 755, 15353 3394 756, 15355 3413 757, 15355 3430 759, 15355 3449 762, 15349 3471 768, 15341 3494 776, 15330 3518 789, 15320 3546 800, 15306 3575 811, 15294 3606 820, 15280 3638 828, 15267 3666 833, 15255 3690 836, 15247 3705 833, 15241 3713 823, 15239 3718 797, 15239 3718 720, 15236 3718 514, 15233 3716 190</trace>
  <trace timeOffset="286884.4" brushRef="#br0" contextRef="#ctx0"> 15001 2733 726, 15001 2733 765, 15001 2733 795, 15001 2733 813, 15001 2733 821, 15001 2733 822, 15001 2733 817, 15001 2733 808, 15001 2733 795, 15001 2733 768, 15001 2733 716, 14993 2705 588, 14996 2728 286</trace>
  <trace timeOffset="287668.47" brushRef="#br0" contextRef="#ctx0"> 11814 3935 95, 11814 3935 126, 11814 3935 161, 11814 3935 195, 11814 3935 232, 11738 3926 271, 11725 3924 315, 11709 3921 365, 11697 3918 420, 11687 3917 473, 11677 3914 528, 11671 3913 568, 11667 3913 600, 11667 3913 627, 11661 3912 645, 11657 3912 664, 11651 3909 681, 11646 3909 696, 11646 3909 711, 11645 3909 723, 11645 3909 732, 11643 3909 739, 11642 3909 744, 11640 3909 748, 11640 3909 751, 11640 3909 754, 11640 3909 759, 11643 3909 763, 11660 3909 768, 11689 3909 772, 11728 3909 776, 11774 3909 778, 11823 3905 780, 11880 3902 781, 11939 3899 782, 11998 3896 782, 12059 3892 782, 12117 3889 783, 12174 3887 783, 12231 3882 786, 12285 3880 787, 12339 3877 792, 12394 3874 793, 12450 3870 794, 12508 3866 796, 12570 3862 798, 12639 3855 798, 12712 3846 801, 12792 3835 801, 12877 3825 804, 12967 3813 807, 13058 3802 810, 13149 3792 812, 13238 3783 813, 13325 3775 814, 13406 3771 815, 13483 3768 816, 13556 3767 818, 13624 3767 820, 13686 3767 822, 13746 3768 823, 13802 3774 825, 13854 3778 825, 13908 3783 826, 13958 3785 827, 14008 3788 829, 14058 3788 830, 14110 3788 832, 14163 3788 834, 14216 3781 837, 14269 3775 840, 14321 3768 841, 14369 3763 843, 14417 3759 844, 14459 3754 846, 14500 3750 849, 14540 3749 851, 14577 3747 851, 14613 3747 852, 14648 3747 852, 14680 3747 852, 14710 3747 854, 14740 3747 854, 14771 3747 854, 14801 3747 853, 14833 3746 852, 14866 3742 852, 14899 3735 853, 14933 3730 854, 14968 3723 855, 15002 3717 855, 15034 3710 854, 15064 3703 855, 15092 3698 855, 15112 3693 855, 15128 3688 855, 15139 3687 854, 15144 3685 851, 15150 3684 842, 15150 3684 817, 15150 3682 753, 15150 3681 572, 15134 3678 252</trace>
  <trace timeOffset="289209.53" brushRef="#br0" contextRef="#ctx0"> 13393 4117 166, 13393 4117 220, 13393 4117 274, 13393 4117 326, 13393 4117 374, 13393 4117 421, 13393 4117 465, 13393 4117 506, 13393 4117 543, 13393 4117 575, 13393 4117 603, 13425 4046 628, 13425 4036 650, 13422 4019 667, 13418 4009 678, 13412 3993 687, 13406 3979 693, 13398 3964 699, 13387 3945 706, 13377 3928 711, 13364 3909 715, 13350 3892 716, 13331 3875 717, 13308 3858 715, 13284 3843 715, 13256 3831 711, 13224 3820 712, 13189 3808 713, 13155 3802 715, 13120 3796 718, 13085 3793 720, 13052 3792 724, 13020 3792 727, 12988 3792 729, 12959 3792 732, 12932 3792 732, 12904 3792 733, 12880 3792 733, 12854 3795 733, 12831 3800 733, 12805 3807 734, 12777 3816 733, 12751 3825 734, 12724 3838 737, 12698 3852 738, 12673 3869 741, 12650 3887 740, 12625 3905 740, 12601 3925 737, 12578 3945 738, 12556 3964 739, 12534 3984 739, 12513 4006 742, 12492 4027 745, 12472 4049 749, 12452 4074 753, 12434 4098 757, 12417 4124 761, 12401 4149 766, 12387 4174 771, 12375 4200 778, 12364 4227 784, 12356 4253 790, 12351 4279 793, 12348 4303 796, 12346 4325 797, 12346 4347 800, 12346 4370 802, 12349 4391 805, 12355 4412 806, 12364 4434 809, 12374 4456 811, 12382 4480 812, 12394 4502 819, 12407 4524 817, 12420 4544 822, 12434 4564 825, 12449 4584 826, 12465 4603 831, 12479 4621 833, 12497 4640 835, 12511 4659 836, 12528 4675 836, 12546 4691 837, 12566 4706 840, 12586 4720 841, 12607 4734 842, 12628 4746 843, 12653 4758 843, 12677 4768 845, 12702 4780 847, 12731 4790 848, 12763 4800 849, 12797 4811 850, 12831 4821 852, 12867 4833 852, 12900 4841 853, 12933 4850 853, 12965 4862 852, 12994 4870 851, 13021 4878 851, 13047 4885 851, 13070 4892 853, 13087 4895 855, 13105 4896 854, 13123 4898 856, 13136 4898 858, 13155 4898 858, 13175 4898 860, 13193 4898 861, 13217 4898 862, 13240 4895 862, 13263 4892 863, 13284 4889 863, 13306 4884 864, 13328 4881 864, 13350 4877 864, 13369 4872 865, 13390 4866 865, 13409 4862 865, 13424 4857 866, 13438 4850 866, 13452 4845 866, 13467 4838 867, 13484 4829 866, 13501 4821 867, 13516 4812 866, 13532 4804 866, 13548 4792 867, 13568 4780 867, 13588 4767 867, 13609 4753 866, 13629 4738 866, 13650 4725 866, 13668 4711 864, 13686 4699 865, 13703 4686 865, 13715 4678 865, 13726 4668 867, 13732 4662 868, 13738 4655 868, 13744 4647 869, 13749 4638 870, 13753 4630 871, 13755 4617 873, 13757 4600 874, 13759 4588 874, 13759 4568 872, 13760 4549 873, 13760 4527 869, 13760 4500 870, 13760 4475 870, 13760 4449 870, 13760 4424 870, 13760 4399 870, 13759 4374 870, 13756 4352 870, 13753 4328 871, 13749 4306 871, 13743 4284 872, 13734 4263 873, 13726 4242 874, 13717 4220 875, 13704 4196 876, 13692 4173 877, 13679 4146 878, 13663 4120 878, 13650 4091 878, 13635 4062 878, 13620 4033 880, 13606 4006 881, 13594 3980 883, 13581 3959 885, 13571 3938 888, 13564 3925 893, 13556 3912 899, 13546 3897 904, 13538 3885 908, 13523 3870 914, 13512 3858 914, 13497 3848 918, 13480 3840 918, 13461 3835 919, 13447 3831 919, 13429 3830 919, 13418 3828 917, 13404 3828 916, 13390 3828 915, 13383 3828 911, 13377 3828 905, 13377 3828 896, 13373 3828 879, 13367 3828 855, 13363 3828 819, 13358 3834 754, 13358 3840 629, 13358 3855 380, 13358 3877 69</trace>
  <trace timeOffset="289794.56" brushRef="#br0" contextRef="#ctx0"> 14038 4048 378, 14038 4048 442, 14038 4048 509, 14038 4048 572, 14038 4048 627, 14038 4048 671, 14038 4048 701, 14038 4048 718, 14038 4048 727, 14038 4048 730, 14038 4048 730, 14028 3996 733, 14023 4017 738, 14018 4049 744, 14013 4091 753, 14008 4139 761, 14005 4192 769, 14003 4247 773, 14003 4303 779, 14003 4356 782, 14005 4405 787, 14010 4450 789, 14018 4489 787, 14025 4524 792, 14035 4555 792, 14048 4581 794, 14061 4603 793, 14077 4621 792, 14090 4637 787, 14107 4650 776, 14119 4659 754, 14133 4664 703, 14149 4666 602, 14163 4666 358, 14183 4662 59</trace>
  <trace timeOffset="290515.62" brushRef="#br0" contextRef="#ctx0"> 14239 4365 601, 14239 4365 640, 14239 4365 677, 14239 4365 710, 14239 4365 733, 14239 4365 751, 14239 4365 762, 14239 4365 769, 14239 4454 773, 14239 4467 775, 14239 4480 781, 14240 4487 782, 14242 4492 787, 14242 4497 792, 14243 4502 797, 14245 4507 803, 14246 4511 814, 14246 4511 825, 14246 4511 836, 14246 4511 847, 14246 4512 858, 14248 4512 864, 14248 4512 871, 14248 4514 875, 14248 4514 871, 14248 4514 873, 14248 4511 867, 14248 4497 866, 14249 4480 866, 14256 4456 864, 14266 4434 864, 14278 4410 862, 14294 4389 861, 14310 4368 860, 14327 4348 860, 14344 4332 860, 14356 4320 860, 14368 4311 860, 14376 4306 859, 14385 4304 858, 14398 4304 856, 14411 4308 856, 14425 4318 855, 14440 4332 854, 14451 4348 854, 14460 4367 854, 14470 4385 854, 14476 4405 854, 14482 4417 854, 14486 4434 854, 14489 4442 853, 14491 4446 853, 14493 4453 854, 14493 4453 855, 14493 4453 855, 14493 4453 856, 14496 4454 856, 14496 4456 858, 14497 4456 861, 14497 4458 863, 14497 4458 864, 14499 4458 864, 14499 4453 863, 14500 4439 862, 14502 4417 862, 14503 4394 860, 14503 4375 859, 14506 4359 858, 14508 4348 854, 14511 4338 851, 14514 4328 849, 14515 4323 847, 14517 4320 846, 14521 4318 844, 14526 4318 843, 14537 4318 841, 14553 4318 841, 14568 4325 840, 14587 4333 840, 14603 4345 840, 14613 4352 840, 14625 4359 840, 14631 4365 840, 14634 4367 840, 14638 4370 841, 14638 4370 841, 14638 4370 842, 14638 4370 842, 14639 4370 843, 14641 4370 843, 14642 4371 843, 14644 4371 843, 14645 4373 842, 14648 4373 842, 14649 4374 842, 14649 4374 841, 14651 4374 839, 14651 4375 837, 14652 4375 834, 14657 4375 832, 14661 4375 830, 14670 4373 828, 14681 4364 827, 14688 4357 825, 14699 4348 823, 14706 4341 819, 14711 4332 816, 14717 4325 813, 14720 4313 810, 14723 4304 807, 14725 4300 805, 14726 4296 802, 14726 4296 799, 14726 4293 794, 14726 4293 784, 14726 4292 770, 14728 4291 750, 14728 4291 720, 14729 4289 661, 14735 4289 542, 14740 4289 253</trace>
  <trace timeOffset="291145.66" brushRef="#br0" contextRef="#ctx0"> 15053 4253 456, 15053 4253 518, 15053 4253 572, 15053 4253 614, 15053 4253 647, 15053 4253 672, 15053 4253 687, 15053 4253 697, 15053 4253 700, 15053 4253 703, 14976 4220 705, 14960 4238 708, 14943 4258 711, 14927 4284 714, 14913 4306 716, 14901 4328 718, 14891 4348 719, 14884 4362 720, 14878 4375 720, 14875 4386 721, 14874 4391 721, 14871 4402 721, 14871 4407 720, 14869 4412 718, 14869 4417 718, 14869 4417 717, 14869 4417 717, 14869 4421 717, 14869 4422 717, 14874 4426 719, 14882 4427 720, 14894 4427 722, 14908 4424 723, 14928 4417 726, 14943 4407 728, 14959 4399 731, 14972 4386 734, 14985 4375 738, 14996 4362 741, 15007 4350 744, 15015 4339 747, 15022 4328 749, 15027 4321 752, 15031 4313 755, 15037 4303 759, 15040 4293 763, 15045 4284 768, 15047 4280 773, 15048 4275 777, 15048 4275 781, 15048 4274 784, 15048 4274 786, 15050 4274 789, 15050 4274 792, 15053 4274 796, 15056 4284 801, 15060 4301 805, 15066 4323 809, 15070 4338 809, 15076 4353 808, 15082 4365 804, 15086 4374 797, 15093 4385 781, 15099 4391 752, 15103 4392 691, 15113 4394 578, 15124 4394 394, 15139 4388 99</trace>
  <trace timeOffset="291332.66" brushRef="#br0" contextRef="#ctx0"> 15222 4267 583, 15222 4267 646, 15222 4267 700, 15222 4267 742, 15222 4267 770, 15222 4267 789, 15222 4267 799, 15222 4267 804, 15222 4267 803, 15222 4267 800, 15222 4267 793, 15253 4323 777, 15256 4328 741, 15259 4332 652, 15259 4332 457, 15259 4332 145</trace>
  <trace timeOffset="291521.7" brushRef="#br0" contextRef="#ctx0"> 15205 4127 495, 15205 4127 476, 15205 4127 450, 15205 4127 417, 15205 4127 371, 15205 4127 279, 15205 4127 92</trace>
  <trace timeOffset="291752.7" brushRef="#br0" contextRef="#ctx0"> 15302 4330 544, 15302 4330 591, 15302 4330 631, 15302 4330 657, 15302 4330 675, 15296 4410 682, 15296 4420 685, 15296 4424 687, 15296 4429 688, 15296 4434 691, 15299 4434 694, 15307 4430 696, 15319 4421 698, 15332 4409 700, 15339 4399 702, 15348 4385 705, 15352 4371 709, 15355 4360 712, 15359 4345 714, 15361 4335 717, 15364 4323 718, 15365 4313 720, 15367 4306 723, 15370 4296 726, 15372 4293 730, 15374 4291 733, 15378 4288 737, 15378 4288 742, 15382 4288 749, 15387 4288 755, 15396 4288 760, 15408 4292 764, 15414 4299 766, 15423 4308 766, 15429 4313 764, 15430 4317 760, 15433 4321 753, 15435 4325 738, 15437 4332 713, 15439 4338 663, 15440 4350 574, 15442 4356 417, 15442 4367 132</trace>
  <trace timeOffset="292376.72" brushRef="#br0" contextRef="#ctx0"> 14899 4714 571, 14899 4714 614, 14899 4714 650, 14899 4714 676, 14899 4714 693, 14899 4714 702, 14899 4714 711, 14899 4714 716, 14899 4714 719, 14899 4714 721, 14899 4714 723, 14919 4755 726, 14924 4764 728, 14925 4775 728, 14928 4785 729, 14930 4790 731, 14931 4796 734, 14931 4796 738, 14931 4800 744, 14931 4807 750, 14931 4812 759, 14931 4819 768, 14931 4819 778, 14931 4819 792, 14931 4819 802, 14931 4821 811, 14933 4821 818, 14933 4824 823, 14933 4825 827, 14933 4825 829, 14933 4826 830, 14933 4826 830, 14933 4828 830, 14933 4828 830, 14933 4829 831, 14933 4829 831, 14933 4829 832, 14934 4831 833, 14934 4831 832, 14936 4831 834, 14936 4833 836, 14936 4833 838, 14937 4833 842, 14937 4833 845, 14937 4834 847, 14939 4834 850, 14939 4834 852, 14939 4834 854, 14940 4834 858, 14943 4834 858, 14949 4829 856, 14962 4819 855, 14979 4804 852, 15002 4782 850, 15030 4760 846, 15059 4732 843, 15088 4705 840, 15115 4678 837, 15141 4655 834, 15161 4635 832, 15176 4621 830, 15183 4616 827, 15187 4613 825, 15187 4613 821, 15187 4611 820, 15187 4611 819, 15189 4611 819, 15189 4611 820, 15189 4613 818, 15189 4625 819, 15183 4645 818, 15176 4661 816, 15167 4675 815, 15160 4684 809, 15154 4691 801, 15148 4696 792, 15145 4699 777, 15142 4703 761, 15142 4703 747, 15141 4703 729, 15141 4703 711, 15139 4703 694, 15138 4703 680, 15136 4705 671, 15136 4705 666, 15135 4706 661, 15135 4708 660, 15134 4714 660, 15131 4720 660, 15131 4732 660, 15131 4743 654, 15131 4753 634, 15131 4764 575, 15131 4768 466, 15135 4778 285, 15138 4782 19</trace>
  <trace timeOffset="292947.75" brushRef="#br0" contextRef="#ctx0"> 15216 4756 543, 15216 4756 588, 15216 4756 627, 15216 4756 655, 15216 4756 673, 15216 4756 680, 15297 4750 683, 15320 4740 681, 15341 4726 678, 15361 4713 672, 15378 4698 666, 15388 4686 660, 15397 4675 655, 15403 4667 652, 15404 4662 653, 15408 4659 655, 15408 4659 660, 15408 4654 668, 15408 4649 676, 15407 4645 685, 15404 4642 696, 15404 4642 709, 15398 4642 722, 15390 4642 737, 15379 4642 750, 15367 4649 762, 15358 4659 773, 15352 4667 782, 15344 4679 789, 15339 4688 793, 15338 4693 795, 15336 4698 795, 15336 4698 792, 15336 4703 790, 15336 4708 783, 15336 4714 775, 15336 4723 764, 15336 4726 748, 15338 4729 728, 15341 4734 706, 15348 4734 684, 15356 4734 666, 15367 4734 653, 15382 4731 645, 15391 4728 642, 15398 4723 644, 15408 4720 648, 15413 4718 654, 15417 4717 664, 15417 4717 672, 15417 4717 683, 15417 4717 696, 15419 4717 709, 15426 4717 723, 15432 4717 731, 15439 4717 738, 15444 4717 740, 15449 4717 741, 15453 4717 741, 15458 4717 740, 15464 4717 739, 15469 4717 738, 15479 4717 736, 15488 4716 735, 15502 4711 734, 15511 4706 733, 15514 4703 733, 15521 4699 733, 15524 4698 734, 15528 4694 734, 15533 4693 736, 15533 4693 740, 15534 4693 748, 15537 4699 761, 15540 4717 776, 15544 4743 794, 15549 4778 810, 15553 4819 825, 15559 4865 834, 15564 4910 841, 15572 4955 843, 15578 4995 844, 15584 5032 844, 15586 5061 846, 15589 5081 844, 15589 5099 842, 15589 5110 839, 15586 5119 833, 15582 5128 823, 15573 5134 806, 15566 5141 776, 15555 5143 733, 15539 5145 660, 15528 5145 528, 15511 5141 278</trace>
  <trace timeOffset="293202.78" brushRef="#br0" contextRef="#ctx0"> 15633 4601 713, 15633 4601 739, 15633 4601 770, 15633 4601 799, 15633 4601 822, 15633 4601 836, 15633 4601 845, 15701 4688 850, 15715 4714 853, 15728 4743 855, 15741 4775 855, 15751 4814 854, 15757 4857 854, 15761 4902 851, 15761 4951 849, 15760 4998 847, 15750 5044 846, 15734 5086 844, 15715 5125 841, 15692 5163 842, 15666 5199 836, 15637 5230 832, 15608 5256 819, 15582 5278 796, 15559 5295 755, 15540 5305 661, 15531 5313 466, 15521 5313 154</trace>
  <trace timeOffset="295033.88" brushRef="#br0" contextRef="#ctx0"> 13059 4795 240, 13059 4795 294, 13059 4795 353, 13059 4795 413, 13059 4795 473, 13059 4795 528, 13059 4795 570, 13059 4795 604, 13059 4795 628, 13059 4795 647, 13020 4734 661, 13020 4732 670, 13019 4731 676, 13019 4731 679, 13019 4729 683, 13019 4729 693, 13019 4729 703, 13019 4738 716, 13024 4755 728, 13032 4775 738, 13040 4797 745, 13046 4819 753, 13052 4836 759, 13055 4850 764, 13059 4867 767, 13061 4878 771, 13062 4893 773, 13064 4902 775, 13064 4907 777, 13065 4913 779, 13065 4917 779, 13065 4924 780, 13065 4930 780, 13067 4940 780, 13069 4946 782, 13069 4952 782, 13070 4964 783, 13070 4971 784, 13070 4976 785, 13070 4983 786, 13070 4988 792, 13070 4993 794, 13070 5000 798, 13070 5005 804, 13070 5005 808, 13070 5005 816, 13070 5005 825, 13070 5007 831, 13070 5008 839, 13070 5010 844, 13070 5012 847, 13070 5013 850, 13070 5015 852, 13070 5017 853, 13070 5017 855, 13070 5020 855, 13070 5020 855, 13070 5022 858, 13070 5024 858, 13070 5025 858, 13070 5027 858, 13070 5029 859, 13070 5029 860, 13070 5032 861, 13069 5032 864, 13069 5032 866, 13069 5034 867, 13069 5036 869, 13069 5037 869, 13067 5039 870, 13067 5039 872, 13067 5041 872, 13067 5046 873, 13067 5052 873, 13067 5063 873, 13067 5074 874, 13067 5078 874, 13069 5089 875, 13069 5095 876, 13069 5099 877, 13070 5106 877, 13070 5106 877, 13070 5106 877, 13070 5106 877, 13070 5107 878, 13070 5109 876, 13070 5109 873, 13067 5109 870, 13056 5109 865, 13046 5109 862, 13029 5106 859, 13016 5099 856, 13001 5091 854, 12985 5078 853, 12971 5064 852, 12959 5052 851, 12948 5037 852, 12935 5024 851, 12925 5008 852, 12917 4996 854, 12910 4986 858, 12906 4978 859, 12903 4974 861, 12902 4971 863, 12902 4971 862, 12900 4969 864, 12900 4969 867, 12899 4967 868, 12899 4966 871, 12897 4964 871, 12897 4962 870, 12896 4961 871, 12896 4961 871, 12896 4959 873, 12896 4959 877, 12896 4959 878, 12896 4959 880, 12906 4959 881, 12919 4964 881, 12935 4974 882, 12950 4983 884, 12962 4988 884, 12973 4996 884, 12981 5000 885, 12988 5005 885, 12997 5012 886, 13000 5013 886, 13008 5017 887, 13013 5020 888, 13016 5020 889, 13020 5024 892, 13024 5024 894, 13030 5024 896, 13042 5024 899, 13058 5024 900, 13072 5020 903, 13090 5010 906, 13107 5000 907, 13124 4984 909, 13143 4964 909, 13163 4942 908, 13181 4917 903, 13199 4895 896, 13214 4872 883, 13224 4857 861, 13230 4848 828, 13233 4845 767, 13233 4845 658, 13233 4845 475, 13230 4858 165</trace>
  <trace timeOffset="296179.94" brushRef="#br0" contextRef="#ctx0"> 13130 5744 161, 13130 5744 193, 13130 5744 226, 13130 5744 258, 13130 5744 289, 13130 5744 321, 13130 5744 353, 13130 5744 388, 13130 5744 429, 13130 5744 472, 13130 5744 516, 13108 5656 558, 13107 5644 595, 13107 5632 627, 13105 5620 657, 13105 5614 684, 13105 5609 708, 13104 5603 729, 13104 5599 747, 13102 5593 760, 13102 5588 774, 13102 5588 785, 13101 5586 796, 13101 5586 807, 13101 5585 813, 13098 5584 818, 13098 5582 823, 13098 5581 826, 13098 5579 831, 13098 5577 836, 13097 5576 840, 13097 5574 845, 13097 5574 849, 13097 5574 853, 13097 5571 858, 13097 5571 862, 13097 5570 866, 13095 5570 871, 13095 5569 874, 13095 5569 878, 13095 5567 882, 13095 5567 884, 13095 5566 886, 13094 5566 886, 13094 5566 887, 13094 5564 888, 13094 5564 889, 13094 5564 891, 13094 5564 889, 13094 5564 887, 13094 5564 886, 13094 5564 885, 13094 5564 886, 13094 5576 889, 13094 5597 891, 13095 5626 892, 13098 5658 895, 13104 5692 897, 13108 5731 900, 13113 5767 906, 13117 5805 907, 13121 5840 911, 13126 5874 912, 13131 5903 911, 13134 5932 912, 13137 5950 912, 13140 5969 913, 13141 5981 914, 13141 5987 915, 13143 5997 916, 13143 6004 917, 13143 6009 917, 13144 6014 918, 13144 6019 917, 13144 6024 917, 13144 6031 917, 13144 6036 917, 13144 6036 918, 13144 6036 918, 13144 6036 919, 13144 6038 918, 13144 6045 918, 13143 6050 917, 13141 6053 916, 13137 6062 914, 13134 6065 911, 13127 6070 909, 13120 6077 905, 13116 6079 902, 13105 6079 902, 13091 6079 898, 13073 6079 896, 13049 6077 893, 13029 6070 888, 13010 6063 887, 12996 6057 887, 12982 6050 887, 12974 6045 887, 12970 6041 887, 12965 6038 887, 12965 6038 887, 12964 6036 887, 12964 6036 887, 12962 6036 886, 12961 6036 887, 12959 6036 886, 12958 6034 886, 12958 6034 886, 12956 6033 885, 12956 6033 883, 12956 6033 883, 12956 6033 883, 12956 6033 884, 12959 6034 886, 12968 6043 887, 12981 6057 888, 12991 6072 888, 13001 6089 889, 13013 6106 891, 13023 6122 891, 13032 6137 891, 13040 6146 891, 13047 6157 892, 13053 6163 894, 13056 6166 894, 13059 6169 895, 13059 6169 895, 13059 6169 895, 13059 6169 896, 13067 6169 897, 13078 6169 898, 13090 6164 898, 13107 6156 899, 13120 6143 900, 13133 6128 900, 13144 6110 901, 13156 6094 901, 13169 6077 901, 13182 6060 901, 13196 6045 900, 13210 6029 900, 13225 6014 901, 13238 6001 901, 13254 5987 903, 13263 5977 903, 13273 5967 903, 13279 5963 903, 13283 5960 903, 13286 5957 904, 13286 5957 905, 13286 5955 906, 13286 5955 907, 13287 5955 907, 13289 5954 907, 13290 5954 907, 13292 5952 905, 13292 5952 902, 13293 5950 896, 13293 5950 888, 13295 5949 871, 13295 5949 846, 13295 5947 805, 13296 5947 727, 13296 5947 558, 13301 5947 247</trace>
  <trace timeOffset="297204.0" brushRef="#br0" contextRef="#ctx0"> 13260 6725 110, 13260 6725 151, 13260 6725 203, 13260 6725 260, 13260 6725 316, 13260 6725 376, 13260 6725 433, 13260 6725 484, 13260 6725 530, 13251 6649 567, 13251 6644 596, 13251 6644 621, 13249 6643 644, 13249 6643 664, 13249 6641 681, 13249 6641 699, 13249 6639 715, 13249 6639 731, 13249 6639 745, 13254 6649 756, 13261 6664 767, 13269 6686 777, 13275 6709 785, 13282 6735 793, 13286 6761 800, 13292 6788 804, 13296 6813 811, 13302 6838 817, 13306 6863 825, 13312 6887 829, 13316 6911 835, 13319 6934 839, 13322 6956 844, 13324 6972 849, 13325 6987 854, 13327 6997 858, 13327 7004 862, 13328 7014 864, 13328 7019 865, 13328 7024 866, 13329 7029 867, 13329 7029 867, 13329 7029 869, 13329 7029 870, 13329 7031 871, 13329 7032 874, 13329 7034 874, 13329 7035 874, 13329 7037 874, 13329 7039 874, 13329 7040 874, 13329 7040 874, 13328 7040 873, 13321 7040 873, 13308 7040 872, 13293 7037 871, 13275 7028 870, 13261 7016 869, 13247 7000 868, 13235 6984 868, 13224 6965 867, 13212 6946 867, 13202 6927 867, 13196 6911 868, 13189 6897 869, 13185 6888 870, 13184 6884 872, 13182 6880 873, 13182 6880 874, 13181 6879 876, 13181 6879 878, 13181 6879 878, 13181 6878 879, 13181 6878 880, 13181 6878 881, 13181 6878 884, 13185 6884 886, 13196 6897 886, 13210 6912 887, 13224 6929 886, 13238 6948 887, 13254 6965 886, 13269 6984 887, 13284 7004 888, 13298 7024 889, 13309 7043 891, 13322 7061 892, 13332 7079 894, 13340 7091 896, 13348 7103 899, 13353 7112 903, 13357 7120 907, 13363 7127 910, 13364 7129 912, 13367 7132 910, 13367 7132 911, 13367 7132 911, 13373 7134 911, 13377 7136 914, 13386 7137 914, 13399 7137 914, 13413 7132 915, 13429 7120 914, 13447 7103 915, 13464 7086 915, 13478 7067 916, 13489 7054 915, 13498 7042 913, 13504 7032 911, 13506 7028 909, 13509 7025 907, 13509 7025 906, 13509 7024 902, 13509 7024 896, 13509 7022 891, 13510 7020 879, 13510 7019 868, 13510 7017 853, 13510 7017 833, 13510 7016 803, 13510 7016 759, 13510 7014 682, 13510 7014 557, 13510 7014 328, 13510 7014 35</trace>
  <trace timeOffset="297956.03" brushRef="#br0" contextRef="#ctx0"> 13421 7669 449, 13421 7669 501, 13421 7669 550, 13421 7669 591, 13421 7669 622, 13421 7669 646, 13421 7669 665, 13421 7669 681, 13421 7669 698, 13421 7669 717, 13419 7657 732, 13424 7667 748, 13429 7686 761, 13436 7709 773, 13442 7736 782, 13447 7766 792, 13452 7799 802, 13457 7833 807, 13464 7868 815, 13468 7900 820, 13474 7934 825, 13478 7965 832, 13484 7996 836, 13489 8027 841, 13494 8055 844, 13500 8082 848, 13504 8108 853, 13510 8133 856, 13515 8158 859, 13519 8182 860, 13522 8197 859, 13526 8214 860, 13527 8222 860, 13527 8226 861, 13529 8233 861, 13529 8233 861, 13529 8233 861, 13529 8233 861, 13529 8234 861, 13530 8236 862, 13530 8238 862, 13530 8239 860, 13530 8240 859, 13527 8240 856, 13518 8240 853, 13506 8234 849, 13489 8222 844, 13475 8206 840, 13464 8189 838, 13451 8172 835, 13442 8160 836, 13435 8148 837, 13428 8139 836, 13425 8133 837, 13421 8124 838, 13419 8122 839, 13416 8119 842, 13415 8116 843, 13415 8116 844, 13413 8114 845, 13413 8114 845, 13413 8114 845, 13412 8113 844, 13412 8113 843, 13412 8113 843, 13412 8113 843, 13412 8113 843, 13412 8113 844, 13412 8116 844, 13418 8124 845, 13425 8136 847, 13433 8148 849, 13441 8158 851, 13447 8170 854, 13454 8182 856, 13458 8192 859, 13467 8206 861, 13471 8214 863, 13477 8221 865, 13481 8228 867, 13484 8231 869, 13487 8236 870, 13490 8238 869, 13496 8239 870, 13498 8240 870, 13507 8242 870, 13516 8242 872, 13529 8239 871, 13543 8228 870, 13558 8214 868, 13571 8201 867, 13580 8189 866, 13591 8178 865, 13597 8172 862, 13600 8170 858, 13604 8165 855, 13604 8165 848, 13604 8165 844, 13604 8165 839, 13606 8165 831, 13606 8165 822, 13606 8165 807, 13607 8165 783, 13607 8165 747, 13607 8165 676, 13607 8165 543, 13606 8161 265</trace>
  <trace timeOffset="298773.1" brushRef="#br0" contextRef="#ctx0"> 13652 8908 349, 13652 8908 378, 13652 8908 422, 13652 8908 477, 13652 8908 536, 13652 8908 589, 13652 8908 631, 13652 8908 660, 13652 8908 684, 13652 8908 700, 13652 8908 717, 13658 8857 734, 13661 8857 752, 13665 8867 771, 13671 8889 790, 13679 8918 804, 13685 8953 816, 13689 8992 825, 13695 9032 834, 13701 9073 838, 13708 9113 842, 13712 9151 848, 13718 9186 850, 13723 9215 856, 13726 9237 858, 13729 9256 858, 13730 9266 858, 13730 9271 858, 13732 9276 858, 13732 9276 856, 13732 9276 856, 13732 9276 855, 13732 9278 855, 13733 9281 855, 13733 9281 855, 13733 9283 854, 13733 9284 855, 13733 9289 855, 13729 9292 854, 13726 9296 853, 13724 9299 852, 13724 9299 851, 13718 9299 850, 13710 9299 851, 13695 9292 850, 13682 9281 849, 13669 9264 849, 13662 9251 850, 13656 9237 849, 13652 9227 852, 13649 9215 854, 13646 9203 855, 13643 9198 858, 13643 9193 858, 13643 9193 858, 13642 9191 858, 13642 9191 858, 13642 9191 859, 13642 9191 858, 13652 9198 861, 13663 9211 861, 13679 9230 861, 13692 9247 862, 13704 9264 863, 13715 9281 864, 13723 9292 864, 13730 9304 865, 13734 9310 865, 13738 9313 866, 13741 9318 866, 13744 9319 866, 13747 9321 866, 13750 9322 865, 13759 9324 864, 13769 9324 861, 13781 9319 854, 13792 9313 843, 13804 9304 825, 13811 9298 794, 13817 9290 745, 13823 9284 652, 13826 9281 486, 13832 9281 187</trace>
  <trace timeOffset="299388.12" brushRef="#br0" contextRef="#ctx0"> 13760 9910 396, 13760 9910 457, 13760 9910 520, 13760 9910 579, 13760 9910 627, 13760 9910 661, 13760 9910 684, 13760 9910 701, 13760 9910 715, 13760 9910 728, 13760 9910 740, 13775 9903 752, 13782 9924 764, 13786 9949 776, 13789 9980 789, 13789 10011 799, 13791 10047 808, 13791 10084 813, 13792 10120 817, 13794 10157 819, 13795 10190 822, 13799 10222 825, 13802 10249 826, 13805 10275 828, 13806 10294 830, 13808 10304 830, 13809 10310 832, 13809 10310 832, 13809 10310 833, 13809 10310 833, 13809 10310 832, 13811 10311 832, 13811 10311 830, 13811 10314 828, 13811 10314 827, 13811 10314 825, 13811 10314 823, 13811 10309 822, 13806 10301 820, 13802 10294 819, 13798 10285 817, 13792 10277 815, 13791 10272 811, 13786 10261 806, 13785 10256 802, 13782 10248 798, 13779 10239 794, 13775 10228 792, 13772 10219 792, 13770 10214 792, 13769 10210 793, 13765 10206 795, 13763 10202 799, 13760 10197 803, 13759 10194 806, 13759 10194 809, 13757 10193 812, 13757 10193 814, 13757 10193 817, 13757 10192 819, 13757 10192 822, 13757 10192 825, 13757 10192 829, 13757 10192 831, 13757 10192 833, 13757 10192 833, 13757 10192 834, 13757 10192 835, 13759 10192 837, 13760 10192 838, 13762 10192 839, 13763 10192 838, 13765 10192 837, 13767 10192 835, 13769 10192 832, 13770 10192 827, 13772 10192 816, 13773 10192 795, 13775 10192 756, 13776 10192 669, 13778 10192 517, 13778 10192 216</trace>
  <trace timeOffset="301530.25" brushRef="#br0" contextRef="#ctx0"> 14145 12698 462, 14145 12698 493, 14145 12698 535, 14145 12698 579, 14145 12698 622, 14145 12698 656, 14145 12698 684, 14145 12698 705, 14145 12698 726, 14145 12698 741, 14120 12741 755, 14117 12750 766, 14112 12765 776, 14109 12775 785, 14106 12787 794, 14101 12799 801, 14096 12807 809, 14093 12818 815, 14087 12826 820, 14081 12833 825, 14078 12836 828, 14068 12839 831, 14063 12841 833, 14049 12841 836, 14031 12841 837, 14013 12841 838, 13990 12836 840, 13969 12829 841, 13946 12819 841, 13925 12809 841, 13900 12797 841, 13877 12787 841, 13853 12775 843, 13831 12765 844, 13809 12755 845, 13789 12743 846, 13772 12733 845, 13753 12722 846, 13738 12709 846, 13723 12697 846, 13708 12680 846, 13691 12662 847, 13676 12639 844, 13661 12613 845, 13643 12584 846, 13627 12554 847, 13612 12521 853, 13597 12486 853, 13583 12451 858, 13571 12416 858, 13561 12383 858, 13552 12354 861, 13546 12326 862, 13543 12301 864, 13543 12275 864, 13543 12251 864, 13545 12226 864, 13552 12201 864, 13564 12177 863, 13575 12154 864, 13590 12130 863, 13604 12108 864, 13621 12085 865, 13638 12061 865, 13653 12039 864, 13666 12022 864, 13676 12008 862, 13685 11996 862, 13689 11990 862, 13692 11987 862, 13695 11983 863, 13695 11983 862, 13695 11983 861, 13695 11983 861, 13695 11983 861, 13695 11983 862, 13697 11983 863, 13698 11983 864, 13704 11983 865, 13711 11983 865, 13721 11983 866, 13730 11983 867, 13734 11983 866, 13741 11983 866, 13741 11983 866, 13741 11983 863, 13741 11983 863, 13743 11983 863, 13744 11983 864, 13746 11983 865, 13747 11983 865, 13749 11983 864, 13749 11983 865, 13750 11983 865, 13750 11983 864, 13749 11983 865, 13743 11983 864, 13730 11983 863, 13712 11979 863, 13692 11971 862, 13668 11962 860, 13646 11951 859, 13623 11940 858, 13600 11926 856, 13577 11913 856, 13558 11898 856, 13541 11889 858, 13527 11880 858, 13515 11875 858, 13507 11869 858, 13503 11867 859, 13500 11865 858, 13500 11865 860, 13496 11862 861, 13492 11860 862, 13489 11858 859, 13486 11855 860, 13486 11855 858, 13484 11855 858, 13484 11855 859, 13484 11853 859, 13484 11847 858, 13486 11838 858, 13497 11826 858, 13510 11815 859, 13526 11806 863, 13543 11798 863, 13562 11792 863, 13580 11788 862, 13600 11783 861, 13614 11782 861, 13633 11780 863, 13653 11779 863, 13674 11777 864, 13700 11776 865, 13724 11771 862, 13746 11765 863, 13767 11761 863, 13785 11754 863, 13799 11750 865, 13812 11744 865, 13821 11742 865, 13826 11739 865, 13837 11737 865, 13841 11735 864, 13846 11734 864, 13854 11734 864, 13861 11739 864, 13867 11751 865, 13873 11773 865, 13875 11800 864, 13875 11835 866, 13875 11872 865, 13869 11914 868, 13861 11955 870, 13853 11994 872, 13846 12030 873, 13840 12066 873, 13835 12094 874, 13831 12115 873, 13828 12134 874, 13826 12144 876, 13824 12149 876, 13824 12155 877, 13824 12155 878, 13823 12160 878, 13821 12164 878, 13820 12169 878, 13820 12173 876, 13820 12173 875, 13820 12173 874, 13820 12173 871, 13820 12173 865, 13820 12173 850, 13815 12173 825, 13809 12162 777, 13802 12144 703, 13791 12117 581, 13785 12087 389, 13778 12054 99</trace>
  <trace timeOffset="302456.3" brushRef="#br0" contextRef="#ctx0"> 13759 11656 333, 13759 11656 367, 13759 11656 419, 13759 11656 478, 13759 11656 536, 13759 11656 581, 13759 11656 617, 13759 11656 645, 13759 11656 669, 13759 11656 688, 13759 11656 705, 13738 11642 721, 13737 11642 734, 13732 11642 746, 13726 11642 757, 13717 11642 766, 13708 11644 774, 13695 11644 782, 13678 11648 792, 13656 11648 801, 13629 11650 810, 13601 11650 820, 13572 11650 829, 13542 11650 837, 13513 11648 843, 13483 11644 851, 13452 11639 858, 13422 11633 864, 13392 11624 870, 13361 11613 873, 13332 11601 877, 13305 11587 880, 13282 11571 883, 13258 11555 886, 13238 11536 889, 13224 11518 891, 13212 11497 892, 13205 11475 893, 13201 11451 894, 13198 11426 897, 13198 11403 897, 13198 11376 898, 13199 11352 898, 13204 11328 899, 13210 11306 899, 13214 11286 900, 13221 11266 902, 13225 11252 904, 13230 11239 905, 13234 11223 908, 13238 11212 910, 13244 11197 908, 13253 11185 910, 13260 11172 906, 13270 11156 907, 13278 11146 907, 13287 11135 907, 13298 11125 907, 13305 11117 906, 13316 11107 904, 13328 11100 904, 13337 11096 904, 13350 11090 903, 13358 11087 904, 13363 11085 903, 13376 11085 903, 13381 11085 902, 13393 11085 903, 13406 11085 902, 13416 11085 903, 13426 11085 903, 13431 11085 903, 13442 11085 902, 13448 11087 903, 13457 11088 903, 13468 11090 903, 13477 11093 904, 13486 11094 904, 13497 11097 904, 13506 11099 904, 13516 11102 904, 13527 11105 904, 13538 11107 905, 13548 11110 905, 13561 11112 905, 13571 11114 906, 13577 11115 905, 13583 11117 905, 13583 11117 904, 13588 11117 904, 13594 11117 903, 13598 11117 904, 13604 11119 904, 13604 11119 904, 13604 11119 902, 13604 11119 897, 13604 11119 891, 13604 11119 881, 13597 11112 872, 13581 11104 864, 13562 11093 855, 13541 11082 847, 13519 11073 837, 13497 11062 832, 13474 11053 828, 13452 11043 827, 13433 11032 827, 13419 11025 827, 13407 11015 826, 13398 11010 827, 13390 11003 828, 13383 10997 830, 13380 10994 834, 13377 10992 836, 13377 10992 839, 13376 10989 841, 13376 10989 843, 13374 10989 845, 13374 10986 847, 13374 10985 851, 13374 10981 854, 13378 10972 858, 13392 10964 862, 13409 10953 865, 13428 10944 867, 13449 10935 868, 13472 10928 870, 13497 10920 870, 13518 10914 870, 13539 10908 870, 13555 10905 869, 13565 10901 869, 13575 10901 867, 13581 10901 867, 13591 10901 868, 13601 10901 869, 13606 10901 870, 13612 10905 871, 13614 10910 872, 13617 10920 873, 13618 10936 874, 13618 10955 875, 13617 10979 877, 13609 11001 878, 13601 11023 880, 13592 11044 880, 13583 11062 881, 13577 11076 881, 13572 11090 880, 13568 11099 878, 13567 11104 875, 13565 11107 870, 13565 11107 862, 13565 11107 850, 13565 11107 829, 13565 11110 792, 13565 11110 731, 13565 11110 627, 13565 11099 470, 13565 11080 233</trace>
  <trace timeOffset="303372.34" brushRef="#br0" contextRef="#ctx0"> 13504 10964 413, 13504 10964 420, 13504 10964 438, 13504 10964 470, 13504 10964 514, 13504 10964 561, 13504 10964 604, 13504 10964 642, 13504 10964 674, 13504 10964 700, 13503 10967 724, 13503 10968 743, 13503 10975 759, 13503 10981 774, 13503 10986 786, 13503 10993 798, 13503 10993 808, 13503 10993 815, 13503 10993 821, 13503 10994 827, 13503 10996 831, 13501 10997 835, 13494 10999 838, 13481 10999 841, 13464 10999 845, 13439 10999 847, 13415 10999 850, 13390 10994 853, 13363 10986 855, 13334 10977 858, 13304 10967 859, 13270 10953 862, 13238 10936 864, 13205 10915 867, 13173 10893 867, 13143 10865 869, 13113 10835 870, 13085 10802 870, 13058 10769 869, 13032 10739 867, 13011 10712 864, 12991 10687 863, 12973 10668 864, 12959 10650 866, 12945 10636 866, 12936 10626 867, 12926 10614 868, 12920 10609 869, 12915 10597 869, 12909 10582 869, 12906 10567 870, 12904 10544 866, 12904 10521 868, 12907 10500 864, 12915 10478 864, 12926 10457 865, 12938 10439 866, 12952 10420 866, 12967 10403 865, 12984 10390 865, 13001 10376 864, 13020 10366 865, 13039 10357 864, 13052 10351 864, 13067 10346 864, 13078 10345 864, 13090 10345 864, 13107 10345 863, 13118 10345 863, 13136 10345 862, 13152 10348 863, 13167 10353 864, 13185 10360 864, 13202 10368 863, 13217 10376 862, 13233 10384 861, 13247 10393 861, 13258 10400 860, 13270 10405 861, 13279 10410 862, 13287 10415 862, 13296 10420 863, 13301 10423 864, 13305 10427 865, 13308 10428 866, 13312 10430 867, 13315 10435 868, 13318 10437 868, 13318 10437 868, 13318 10437 868, 13318 10437 868, 13319 10439 868, 13319 10439 866, 13321 10439 866, 13321 10440 865, 13321 10440 862, 13322 10440 856, 13322 10440 846, 13322 10440 831, 13316 10432 811, 13305 10422 787, 13290 10408 762, 13272 10395 733, 13254 10381 701, 13231 10365 666, 13208 10348 632, 13184 10330 603, 13158 10310 585, 13134 10292 575, 13113 10273 575, 13094 10258 580, 13081 10246 592, 13075 10240 607, 13072 10236 624, 13072 10236 642, 13070 10236 657, 13070 10236 671, 13069 10234 684, 13069 10233 697, 13069 10231 712, 13069 10229 728, 13069 10226 741, 13078 10222 751, 13092 10216 759, 13113 10211 766, 13134 10207 774, 13156 10202 781, 13181 10199 790, 13208 10196 797, 13238 10193 804, 13270 10190 811, 13304 10189 817, 13337 10189 823, 13369 10189 828, 13398 10189 830, 13424 10190 832, 13447 10194 833, 13460 10199 832, 13472 10206 833, 13480 10211 833, 13484 10217 834, 13489 10224 836, 13490 10236 837, 13490 10249 838, 13490 10265 840, 13490 10278 841, 13483 10292 842, 13475 10302 842, 13468 10310 843, 13457 10322 843, 13448 10333 844, 13442 10340 843, 13431 10351 843, 13425 10357 841, 13418 10365 839, 13412 10372 836, 13404 10378 832, 13396 10386 825, 13393 10389 812, 13387 10396 790, 13384 10400 757, 13381 10403 704, 13380 10407 621, 13380 10407 488, 13378 10407 255</trace>
  <trace timeOffset="304347.4" brushRef="#br0" contextRef="#ctx0"> 13335 10290 542, 13335 10290 572, 13335 10290 602, 13335 10290 631, 13335 10290 651, 13335 10290 668, 13335 10290 679, 13335 10290 686, 13335 10290 693, 13335 10290 698, 13335 10290 701, 13335 10287 706, 13335 10287 710, 13332 10282 712, 13324 10275 714, 13309 10263 714, 13293 10248 716, 13275 10231 717, 13256 10213 720, 13234 10192 722, 13211 10171 726, 13186 10147 728, 13163 10120 732, 13136 10094 737, 13110 10065 745, 13082 10035 750, 13055 10005 757, 13029 9973 763, 13004 9941 767, 12984 9910 774, 12964 9878 776, 12948 9850 780, 12933 9823 780, 12923 9797 781, 12917 9781 782, 12912 9765 783, 12909 9755 786, 12907 9745 789, 12904 9735 792, 12903 9731 793, 12903 9726 794, 12903 9718 796, 12903 9711 797, 12903 9699 799, 12903 9688 801, 12903 9677 803, 12904 9661 804, 12910 9645 805, 12920 9626 807, 12930 9607 806, 12941 9588 808, 12953 9571 808, 12968 9554 808, 12984 9539 808, 12998 9525 808, 13014 9513 807, 13026 9504 807, 13040 9498 808, 13049 9495 808, 13059 9492 807, 13070 9490 807, 13082 9489 807, 13094 9488 807, 13107 9488 807, 13124 9488 807, 13141 9488 807, 13158 9488 808, 13173 9492 808, 13184 9495 808, 13195 9498 808, 13205 9501 808, 13215 9504 809, 13227 9507 809, 13235 9512 810, 13244 9517 812, 13247 9518 812, 13253 9520 813, 13253 9520 814, 13253 9520 813, 13253 9520 814, 13254 9520 814, 13256 9520 814, 13257 9522 815, 13258 9524 816, 13258 9525 817, 13260 9527 817, 13260 9529 817, 13261 9530 817, 13261 9532 816, 13261 9532 817, 13263 9532 816, 13263 9532 815, 13263 9532 813, 13260 9527 810, 13254 9520 805, 13241 9510 798, 13230 9501 789, 13215 9490 777, 13196 9478 765, 13176 9467 752, 13156 9455 741, 13137 9443 731, 13117 9431 723, 13097 9423 718, 13084 9416 716, 13072 9409 716, 13064 9406 718, 13059 9402 720, 13056 9401 722, 13056 9401 726, 13055 9399 727, 13055 9399 729, 13055 9399 731, 13053 9399 733, 13053 9399 737, 13053 9397 741, 13053 9394 747, 13053 9392 753, 13056 9389 759, 13064 9385 762, 13073 9380 768, 13082 9377 772, 13095 9370 778, 13110 9365 782, 13123 9360 785, 13139 9353 790, 13152 9348 794, 13167 9340 797, 13182 9333 800, 13196 9326 802, 13205 9322 803, 13210 9319 803, 13214 9318 803, 13214 9318 803, 13214 9316 804, 13214 9316 806, 13215 9316 806, 13217 9315 807, 13218 9315 808, 13221 9315 809, 13222 9313 809, 13224 9313 809, 13224 9313 809, 13225 9311 809, 13225 9311 809, 13227 9311 808, 13227 9310 807, 13228 9310 806, 13228 9310 805, 13230 9310 805, 13230 9310 804, 13231 9311 803, 13231 9325 802, 13231 9346 802, 13231 9375 801, 13231 9406 801, 13230 9436 799, 13227 9468 798, 13224 9498 792, 13221 9527 783, 13218 9554 769, 13218 9574 748, 13218 9590 710, 13218 9607 642, 13224 9615 532, 13233 9626 358, 13244 9629 85</trace>
  <trace timeOffset="306227.5" brushRef="#br0" contextRef="#ctx0"> 13363 8811 151, 13363 8811 234, 13363 8811 323, 13363 8811 406, 13363 8811 481, 13363 8811 548, 13363 8811 603, 13363 8811 652, 13363 8811 688, 13363 8811 717, 13363 8811 738, 13309 8831 752, 13299 8832 762, 13289 8833 769, 13279 8835 772, 13269 8838 773, 13264 8838 775, 13254 8840 773, 13247 8840 773, 13235 8840 774, 13218 8840 774, 13204 8840 779, 13182 8836 787, 13164 8828 795, 13144 8815 803, 13126 8800 808, 13105 8783 811, 13084 8767 813, 13059 8747 814, 13035 8729 814, 13008 8707 814, 12981 8686 814, 12952 8664 816, 12926 8642 819, 12900 8621 825, 12878 8600 830, 12861 8582 834, 12845 8562 837, 12832 8543 834, 12821 8519 835, 12810 8497 832, 12803 8472 831, 12796 8448 833, 12790 8422 834, 12789 8393 834, 12787 8364 833, 12787 8332 831, 12787 8300 828, 12787 8266 829, 12792 8234 830, 12797 8206 832, 12803 8178 833, 12809 8153 833, 12815 8131 833, 12821 8116 833, 12828 8102 832, 12835 8090 831, 12841 8082 829, 12847 8075 827, 12850 8072 825, 12853 8069 823, 12858 8067 821, 12861 8064 821, 12865 8063 821, 12865 8063 822, 12865 8063 822, 12865 8063 823, 12865 8063 825, 12865 8063 825, 12865 8063 826, 12865 8063 827, 12865 8063 827, 12865 8063 827, 12865 8063 827, 12865 8063 826, 12862 8063 827, 12855 8061 828, 12847 8057 828, 12839 8054 829, 12832 8047 829, 12826 8040 829, 12821 8032 828, 12816 8025 828, 12815 8020 827, 12813 8015 827, 12813 8010 826, 12813 8003 827, 12813 7991 826, 12813 7981 825, 12818 7972 825, 12822 7962 822, 12829 7954 822, 12835 7947 822, 12838 7943 822, 12842 7937 822, 12845 7934 821, 12848 7931 820, 12851 7928 820, 12851 7928 821, 12851 7925 823, 12851 7925 825, 12851 7925 825, 12851 7925 825, 12851 7925 823, 12848 7925 821, 12842 7925 820, 12829 7925 819, 12809 7925 818, 12796 7925 818, 12776 7925 818, 12756 7925 819, 12739 7925 820, 12721 7925 821, 12705 7925 822, 12690 7918 825, 12679 7907 825, 12666 7887 820, 12657 7861 822, 12653 7831 819, 12653 7795 819, 12653 7755 819, 12659 7713 816, 12670 7665 815, 12685 7615 812, 12701 7567 811, 12721 7518 808, 12742 7473 806, 12763 7432 805, 12787 7393 805, 12812 7358 806, 12838 7328 809, 12865 7296 808, 12894 7270 809, 12923 7245 812, 12953 7222 809, 12984 7203 812, 13013 7184 810, 13036 7169 809, 13055 7161 810, 13065 7154 809, 13072 7152 810, 13072 7152 811, 13072 7152 814, 13072 7152 818, 13073 7152 820, 13073 7152 821, 13073 7152 821, 13059 7156 818, 13040 7166 820, 13011 7178 818, 12981 7187 821, 12949 7193 822, 12917 7196 823, 12884 7196 825, 12854 7196 825, 12822 7192 825, 12792 7181 821, 12761 7168 825, 12731 7152 822, 12702 7132 825, 12676 7108 827, 12650 7079 827, 12625 7046 829, 12601 7009 828, 12579 6965 829, 12559 6924 830, 12540 6878 832, 12525 6834 832, 12513 6791 833, 12502 6749 833, 12495 6708 834, 12490 6667 834, 12485 6626 836, 12485 6587 838, 12485 6546 835, 12485 6504 837, 12492 6464 834, 12501 6423 834, 12513 6384 836, 12527 6347 838, 12543 6312 839, 12560 6278 840, 12576 6249 841, 12593 6222 840, 12604 6203 841, 12614 6188 841, 12619 6181 841, 12622 6176 840, 12625 6174 841, 12625 6174 841, 12625 6171 841, 12625 6171 840, 12625 6171 839, 12625 6171 836, 12624 6171 834, 12611 6171 832, 12593 6171 831, 12575 6174 831, 12557 6175 832, 12539 6175 831, 12520 6175 830, 12497 6174 831, 12474 6166 831, 12452 6157 833, 12433 6145 833, 12414 6128 833, 12397 6109 833, 12385 6086 832, 12375 6057 832, 12367 6024 829, 12364 5989 828, 12364 5947 826, 12364 5905 818, 12371 5859 817, 12382 5813 811, 12396 5767 810, 12413 5724 812, 12429 5680 812, 12446 5643 814, 12462 5608 813, 12475 5576 816, 12487 5549 817, 12497 5530 819, 12502 5513 822, 12505 5501 825, 12505 5489 826, 12505 5474 827, 12495 5459 828, 12481 5441 829, 12463 5424 827, 12440 5409 827, 12417 5395 827, 12391 5380 828, 12365 5366 830, 12342 5349 831, 12319 5329 831, 12297 5312 833, 12277 5291 833, 12262 5268 834, 12252 5245 836, 12245 5219 832, 12242 5192 832, 12242 5167 827, 12244 5141 826, 12254 5114 826, 12265 5089 825, 12280 5064 827, 12294 5041 825, 12311 5017 825, 12329 4993 825, 12346 4971 825, 12364 4949 823, 12379 4930 825, 12394 4911 825, 12408 4893 825, 12420 4877 826, 12434 4860 828, 12446 4845 830, 12456 4829 833, 12469 4816 834, 12478 4805 835, 12487 4796 838, 12498 4788 840, 12505 4783 842, 12519 4775 842, 12528 4772 842, 12539 4767 839, 12549 4764 838, 12556 4763 837, 12566 4760 835, 12570 4760 836, 12575 4758 836, 12581 4758 835, 12581 4758 835, 12581 4756 835, 12581 4756 835, 12583 4756 837, 12585 4756 838, 12586 4756 838, 12588 4756 838, 12589 4756 836, 12591 4756 836, 12592 4756 836, 12592 4756 835, 12593 4756 834, 12593 4755 832, 12593 4755 826, 12595 4755 820, 12595 4755 808, 12595 4755 792, 12595 4755 771, 12595 4755 747, 12595 4755 717, 12593 4755 681, 12588 4755 628, 12579 4756 556, 12568 4763 465, 12557 4772 363, 12546 4780 258, 12536 4788 168, 12525 4799 95, 12517 4805 39, 12507 4816 0</trace>
  <trace timeOffset="306535.53" brushRef="#br0" contextRef="#ctx0"> 12333 4916 373, 12333 4916 434, 12333 4916 491, 12333 4916 540, 12333 4916 578, 12333 4916 607, 12333 4916 631, 12333 4916 649, 12333 4916 668, 12333 4916 683, 12333 4916 697, 12320 4920 708, 12320 4920 717, 12320 4920 724, 12325 4908 731, 12336 4893 737, 12354 4872 742, 12374 4850 747, 12394 4828 750, 12416 4805 753, 12437 4783 756, 12456 4763 759, 12476 4745 763, 12492 4732 768, 12501 4726 770, 12505 4723 772, 12505 4723 772, 12505 4721 773, 12505 4721 773, 12507 4721 774, 12508 4721 777, 12511 4721 778, 12516 4729 780, 12519 4738 783, 12521 4755 785, 12521 4772 786, 12521 4783 787, 12521 4802 786, 12524 4819 786, 12528 4834 785, 12536 4853 783, 12546 4870 776, 12560 4885 764, 12575 4900 721, 12592 4917 589, 12607 4932 287</trace>
  <trace timeOffset="308967.7" brushRef="#br0" contextRef="#ctx0"> 12959 13891 528, 12959 13891 594, 12959 13891 646, 12959 13891 683, 12959 13891 712, 12959 13891 726, 12959 13891 735, 12959 13891 739, 12959 13891 741, 12959 13891 747, 12965 13839 749, 12984 13854 757, 13003 13874 759, 13021 13898 761, 13039 13926 764, 13056 13951 766, 13072 13977 769, 13085 14000 771, 13098 14018 774, 13107 14030 779, 13113 14038 787, 13116 14041 799, 13116 14041 812, 13121 14041 827, 13133 14035 839, 13149 14021 850, 13169 13996 858, 13188 13965 864, 13208 13926 868, 13230 13880 865, 13256 13830 865, 13282 13776 860, 13309 13724 859, 13338 13675 859, 13366 13629 856, 13392 13592 854, 13413 13562 848, 13428 13542 838, 13438 13531 821, 13442 13527 796, 13442 13527 762, 13444 13527 715, 13447 13533 633, 13448 13548 500, 13448 13571 259</trace>
  <trace timeOffset="309327.7" brushRef="#br0" contextRef="#ctx0"> 13102 13719 606, 13102 13719 638, 13102 13719 668, 13102 13719 696, 13102 13719 723, 13102 13719 743, 13102 13719 757, 13102 13719 769, 13152 13815 775, 13167 13842 785, 13182 13871 793, 13199 13897 800, 13214 13921 808, 13230 13941 817, 13246 13958 826, 13261 13971 836, 13273 13979 846, 13286 13984 855, 13295 13987 864, 13306 13987 873, 13324 13987 879, 13342 13980 887, 13367 13965 892, 13393 13943 897, 13422 13915 902, 13454 13879 900, 13492 13837 902, 13535 13789 898, 13583 13734 899, 13636 13675 902, 13692 13612 902, 13750 13551 906, 13806 13493 907, 13854 13445 906, 13898 13405 905, 13929 13375 904, 13951 13358 902, 13963 13349 901, 13967 13346 896, 13967 13346 892, 13967 13344 887, 13967 13344 883, 13967 13344 880, 13967 13344 877, 13967 13344 871, 13967 13344 861, 13955 13344 847, 13944 13346 827, 13934 13348 799, 13922 13348 742, 13915 13348 624, 13905 13344 317, 13893 13337 5</trace>
  <trace timeOffset="319029.25" brushRef="#br0" contextRef="#ctx0"> 4074 15255 48, 4074 15255 57, 4074 15255 67, 4074 15255 75, 4074 15255 87, 4074 15255 106, 4074 15255 132, 4074 15255 166, 4074 15255 205, 4074 15255 248, 4126 15272 291, 4126 15272 335, 4126 15272 376, 4126 15272 420, 4127 15274 463, 4127 15274 506, 4129 15275 545, 4129 15275 581, 4129 15275 612, 4130 15276 637, 4130 15276 660, 4130 15276 677, 4130 15277 691, 4132 15277 704, 4132 15277 716, 4132 15277 727, 4132 15279 738, 4132 15279 748, 4132 15279 757, 4132 15279 764, 4132 15279 771, 4126 15272 774, 4117 15262 777, 4103 15247 779, 4089 15236 780, 4078 15225 783, 4068 15216 786, 4056 15208 790, 4048 15204 795, 4039 15197 796, 4030 15194 797, 4026 15192 797, 4015 15192 796, 4000 15192 789, 3986 15192 786, 3968 15200 784, 3952 15211 783, 3938 15223 790, 3923 15238 789, 3910 15254 789, 3897 15269 790, 3886 15284 789, 3874 15299 789, 3861 15317 786, 3849 15337 786, 3834 15361 786, 3819 15391 785, 3801 15426 785, 3783 15466 785, 3764 15508 784, 3747 15552 785, 3732 15595 784, 3722 15636 785, 3714 15675 785, 3709 15709 784, 3708 15738 782, 3708 15758 781, 3708 15775 780, 3709 15790 778, 3714 15799 780, 3722 15810 779, 3731 15821 781, 3738 15826 781, 3751 15834 781, 3764 15842 780, 3777 15850 779, 3798 15859 775, 3816 15868 775, 3834 15876 775, 3854 15883 776, 3871 15891 778, 3889 15899 779, 3906 15908 779, 3919 15912 778, 3935 15916 777, 3951 15920 776, 3964 15920 777, 3983 15923 777, 4000 15923 778, 4016 15923 779, 4035 15923 777, 4049 15920 779, 4063 15915 780, 4074 15912 783, 4088 15906 787, 4095 15903 792, 4100 15899 795, 4104 15898 799, 4107 15895 802, 4110 15894 807, 4114 15891 811, 4118 15888 816, 4121 15884 821, 4124 15881 825, 4127 15879 829, 4132 15872 830, 4134 15869 831, 4137 15866 832, 4140 15863 832, 4140 15863 831, 4143 15861 831, 4147 15857 828, 4150 15854 829, 4153 15852 832, 4153 15852 832, 4153 15851 834, 4153 15851 833, 4155 15851 831, 4155 15850 831, 4156 15850 827, 4156 15848 815, 4158 15848 797, 4158 15848 765, 4158 15848 709, 4159 15848 613, 4159 15848 452, 4163 15848 180</trace>
  <trace timeOffset="319448.28" brushRef="#br0" contextRef="#ctx0"> 4529 15541 660, 4529 15541 688, 4529 15541 713, 4529 15541 735, 4529 15541 755, 4529 15541 766, 4529 15541 774, 4529 15541 779, 4529 15541 784, 4529 15541 792, 4528 15536 802, 4528 15533 815, 4540 15530 829, 4555 15525 843, 4577 15520 851, 4597 15516 858, 4620 15513 863, 4645 15510 867, 4669 15507 870, 4695 15505 872, 4721 15504 873, 4748 15504 874, 4775 15504 874, 4801 15504 875, 4827 15504 875, 4851 15504 876, 4868 15504 876, 4888 15504 875, 4899 15504 876, 4914 15504 875, 4928 15504 874, 4941 15504 874, 4954 15504 874, 4960 15504 872, 4971 15502 872, 4977 15502 870, 4983 15501 868, 4989 15501 868, 4989 15501 865, 4993 15501 861, 5000 15501 856, 5005 15501 845, 5011 15501 832, 5011 15501 815, 5011 15501 795, 5011 15501 768, 5012 15501 731, 5013 15501 672, 5018 15501 574, 5022 15504 391, 5026 15505 112</trace>
  <trace timeOffset="319872.28" brushRef="#br0" contextRef="#ctx0"> 4757 15848 570, 4757 15848 609, 4757 15848 648, 4757 15848 682, 4757 15848 712, 4757 15848 733, 4757 15848 748, 4757 15848 761, 4757 15848 768, 4757 15848 772, 4757 15848 776, 4737 15856 777, 4736 15856 778, 4736 15856 782, 4736 15857 783, 4736 15857 783, 4736 15857 786, 4739 15859 786, 4752 15861 790, 4762 15862 793, 4779 15863 795, 4798 15863 796, 4818 15863 797, 4836 15863 797, 4856 15863 797, 4874 15863 799, 4886 15863 799, 4906 15863 800, 4924 15861 801, 4937 15857 803, 4954 15852 805, 4966 15850 809, 4974 15847 810, 4983 15842 812, 4988 15841 815, 4992 15839 818, 4992 15839 820, 4992 15837 822, 4992 15837 825, 4993 15837 826, 4996 15836 828, 4997 15836 830, 4999 15836 829, 5000 15834 831, 5002 15834 833, 5003 15834 834, 5005 15834 837, 5006 15834 835, 5008 15834 830, 5008 15834 823, 5009 15834 803, 5009 15834 760, 5011 15834 646, 5015 15834 403, 5019 15834 87</trace>
  <trace timeOffset="321912.4" brushRef="#br0" contextRef="#ctx0"> 6031 15802 262, 6031 15802 320, 6031 15802 373, 6031 15802 423, 6031 15802 472, 6031 15802 522, 6031 15802 567, 6031 15802 609, 6031 15802 648, 6031 15802 684, 6018 15826 717, 6017 15826 742, 6017 15827 760, 6015 15827 772, 6012 15827 777, 6010 15819 782, 6004 15804 782, 5998 15780 785, 5991 15751 789, 5987 15716 792, 5982 15675 797, 5979 15633 799, 5976 15588 803, 5973 15545 805, 5970 15504 806, 5967 15468 809, 5963 15436 812, 5962 15415 812, 5961 15393 813, 5961 15379 812, 5961 15366 809, 5961 15354 808, 5961 15347 808, 5961 15341 808, 5961 15336 808, 5961 15331 806, 5961 15326 806, 5961 15322 805, 5961 15322 805, 5961 15320 803, 5961 15320 801, 5962 15320 800, 5963 15320 800, 5969 15320 800, 5976 15325 799, 5985 15337 800, 5999 15357 798, 6011 15379 799, 6021 15405 799, 6034 15434 801, 6046 15464 804, 6057 15491 804, 6069 15518 804, 6079 15538 805, 6092 15558 803, 6102 15575 803, 6109 15587 805, 6115 15594 804, 6119 15598 804, 6119 15598 803, 6119 15598 801, 6119 15598 802, 6121 15598 806, 6125 15598 810, 6128 15598 817, 6134 15587 823, 6138 15572 828, 6140 15552 833, 6141 15525 838, 6141 15498 840, 6141 15468 844, 6141 15438 845, 6138 15408 846, 6135 15380 846, 6134 15354 845, 6134 15327 844, 6134 15307 843, 6134 15285 841, 6140 15269 839, 6146 15257 837, 6154 15245 836, 6160 15238 834, 6167 15233 832, 6176 15226 829, 6186 15221 826, 6196 15219 823, 6201 15216 816, 6205 15216 815, 6210 15216 816, 6215 15216 815, 6222 15219 820, 6231 15228 821, 6239 15240 821, 6248 15258 825, 6255 15279 825, 6263 15304 826, 6271 15332 825, 6278 15363 826, 6287 15395 826, 6297 15432 828, 6309 15466 830, 6320 15501 830, 6333 15533 830, 6345 15566 831, 6355 15598 831, 6368 15625 833, 6377 15650 833, 6383 15666 834, 6387 15675 835, 6391 15683 837, 6392 15686 840, 6394 15689 840, 6397 15693 840, 6397 15693 841, 6397 15693 841, 6397 15693 840, 6398 15695 838, 6398 15695 835, 6400 15697 833, 6400 15697 829, 6400 15698 823, 6401 15698 811, 6401 15700 792, 6403 15700 754, 6403 15700 689, 6404 15700 579, 6406 15700 372, 6410 15689 84</trace>
  <trace timeOffset="322392.44" brushRef="#br0" contextRef="#ctx0"> 6743 15057 512, 6743 15057 561, 6743 15057 606, 6743 15057 638, 6743 15057 661, 6743 15057 679, 6743 15057 694, 6743 15057 709, 6743 15057 722, 6743 15057 732, 6738 15033 738, 6737 15033 742, 6732 15033 745, 6725 15040 747, 6715 15057 749, 6703 15080 751, 6691 15111 756, 6679 15147 756, 6667 15187 760, 6656 15233 762, 6647 15279 763, 6641 15327 767, 6635 15376 769, 6634 15424 773, 6634 15468 774, 6634 15508 776, 6637 15548 777, 6644 15583 778, 6653 15613 779, 6662 15637 780, 6673 15658 780, 6685 15675 780, 6698 15689 781, 6709 15701 781, 6721 15709 779, 6735 15720 780, 6748 15729 779, 6760 15737 780, 6771 15745 782, 6783 15753 783, 6796 15758 784, 6812 15768 784, 6825 15775 784, 6837 15780 785, 6851 15784 789, 6858 15790 789, 6871 15795 789, 6880 15800 790, 6884 15802 786, 6889 15804 786, 6889 15804 787, 6889 15804 789, 6889 15804 789, 6890 15804 787, 6891 15806 785, 6893 15806 782, 6897 15806 775, 6902 15806 759, 6909 15800 720, 6914 15794 643, 6916 15790 501, 6919 15787 237</trace>
  <trace timeOffset="322852.47" brushRef="#br0" contextRef="#ctx0"> 6971 15598 411, 6971 15598 427, 6971 15598 453, 6971 15598 483, 6971 15598 516, 6971 15598 547, 6987 15684 576, 6996 15701 606, 7004 15712 632, 7007 15720 656, 7010 15725 680, 7010 15725 703, 7010 15725 726, 7010 15725 746, 7011 15727 765, 7011 15729 781, 7013 15729 796, 7013 15729 808, 7014 15729 820, 7014 15729 828, 7016 15729 836, 7016 15729 842, 7017 15729 847, 7022 15717 850, 7026 15701 854, 7033 15678 855, 7040 15655 855, 7048 15631 856, 7056 15608 856, 7068 15582 856, 7078 15555 858, 7091 15530 856, 7104 15502 856, 7120 15475 855, 7134 15448 856, 7150 15419 854, 7165 15393 855, 7180 15366 855, 7192 15346 855, 7201 15331 855, 7211 15319 856, 7217 15311 856, 7220 15307 858, 7223 15304 856, 7223 15304 854, 7223 15302 853, 7223 15302 854, 7224 15300 853, 7225 15299 853, 7227 15297 852, 7228 15296 850, 7228 15296 851, 7230 15294 850, 7230 15294 850, 7231 15293 848, 7231 15293 846, 7231 15291 845, 7233 15291 842, 7233 15290 834, 7233 15290 820, 7234 15288 796, 7234 15288 755, 7234 15288 679, 7234 15288 554, 7234 15288 330, 7225 15288 47</trace>
  <trace timeOffset="323186.5" brushRef="#br0" contextRef="#ctx0"> 7033 15282 589, 7033 15282 644, 7033 15282 691, 7033 15282 730, 7033 15282 757, 7033 15282 773, 7033 15282 784, 7033 15282 792, 7033 15282 794, 7033 15282 796, 7033 15282 798, 7026 15279 801, 7039 15291 803, 7055 15308 807, 7075 15327 810, 7097 15351 812, 7117 15375 815, 7142 15404 815, 7166 15434 816, 7191 15466 816, 7215 15498 818, 7237 15530 820, 7260 15559 822, 7282 15587 823, 7302 15612 825, 7318 15633 823, 7328 15647 823, 7340 15657 822, 7345 15665 825, 7348 15668 825, 7351 15670 825, 7351 15670 826, 7351 15670 828, 7351 15670 831, 7353 15670 834, 7354 15672 837, 7354 15672 839, 7356 15672 838, 7356 15672 836, 7356 15672 834, 7357 15672 827, 7357 15672 812, 7357 15672 780, 7357 15669 718, 7357 15665 603, 7353 15655 394, 7348 15647 97</trace>
  <trace timeOffset="323671.5" brushRef="#br0" contextRef="#ctx0"> 7385 15831 467, 7385 15831 512, 7385 15831 555, 7385 15831 594, 7385 15831 625, 7385 15831 649, 7385 15831 669, 7385 15831 688, 7476 15851 706, 7499 15837 721, 7517 15819 734, 7533 15799 742, 7549 15775 751, 7561 15746 755, 7573 15716 762, 7584 15686 768, 7594 15655 772, 7602 15623 777, 7608 15594 781, 7613 15562 787, 7614 15530 794, 7614 15499 801, 7614 15470 807, 7610 15441 814, 7603 15412 819, 7594 15383 825, 7585 15354 827, 7577 15323 829, 7564 15293 831, 7552 15262 833, 7539 15236 836, 7526 15208 833, 7510 15182 836, 7497 15161 833, 7485 15141 832, 7476 15127 835, 7467 15113 836, 7461 15106 839, 7455 15097 842, 7448 15090 845, 7445 15087 848, 7438 15080 851, 7435 15079 855, 7432 15076 858, 7429 15075 861, 7429 15075 863, 7428 15075 864, 7428 15075 865, 7426 15075 863, 7425 15075 863, 7423 15075 862, 7421 15075 861, 7419 15075 861, 7418 15075 861, 7416 15075 858, 7415 15073 855, 7413 15073 851, 7412 15073 845, 7411 15073 836, 7409 15073 816, 7409 15073 783, 7408 15073 726, 7408 15073 623, 7408 15076 450, 7412 15086 150</trace>
  <trace timeOffset="324152.53" brushRef="#br0" contextRef="#ctx0"> 7957 15363 573, 7957 15363 625, 7957 15363 669, 7957 15363 702, 7957 15363 726, 7957 15363 740, 7957 15363 752, 7957 15363 761, 7957 15363 770, 7957 15363 780, 8003 15300 787, 8022 15290 792, 8044 15282 793, 8065 15272 793, 8087 15265 793, 8109 15258 793, 8130 15254 794, 8153 15250 794, 8168 15247 795, 8187 15247 795, 8203 15245 795, 8216 15245 796, 8233 15245 796, 8245 15245 796, 8253 15245 796, 8264 15250 794, 8273 15252 794, 8282 15255 793, 8285 15257 792, 8290 15259 793, 8290 15259 792, 8290 15259 787, 8290 15259 783, 8291 15259 778, 8292 15262 770, 8294 15262 755, 8295 15262 733, 8295 15262 695, 8295 15262 633, 8297 15262 537, 8297 15262 376, 8297 15262 126</trace>
  <trace timeOffset="324437.56" brushRef="#br0" contextRef="#ctx0"> 8097 15102 555, 8097 15102 587, 8097 15102 617, 8097 15102 645, 8097 15102 671, 8097 15102 688, 8097 15102 705, 8113 15207 717, 8122 15241 727, 8129 15277 740, 8136 15312 748, 8144 15347 757, 8149 15380 762, 8156 15412 765, 8162 15444 768, 8167 15469 771, 8170 15486 773, 8171 15502 776, 8173 15513 777, 8173 15518 776, 8174 15523 776, 8174 15523 776, 8174 15523 775, 8174 15523 776, 8174 15525 772, 8174 15526 766, 8174 15528 755, 8174 15530 736, 8174 15530 698, 8174 15533 624, 8174 15533 493, 8174 15533 278, 8174 15533 7</trace>
  <trace timeOffset="325127.6" brushRef="#br0" contextRef="#ctx0"> 8264 15079 513, 8264 15079 568, 8264 15079 618, 8264 15079 654, 8264 15079 681, 8264 15079 703, 8214 14993 724, 8203 14983 741, 8193 14974 755, 8180 14965 766, 8171 14961 774, 8159 14956 781, 8148 14953 787, 8136 14951 795, 8126 14950 800, 8112 14950 805, 8096 14950 809, 8080 14956 812, 8061 14963 814, 8044 14973 816, 8027 14983 819, 8012 14997 821, 7995 15015 823, 7977 15037 825, 7959 15061 825, 7941 15087 823, 7921 15113 825, 7902 15143 827, 7886 15172 827, 7870 15201 832, 7857 15233 831, 7844 15262 829, 7834 15291 830, 7827 15319 827, 7822 15346 828, 7821 15370 828, 7821 15393 827, 7821 15417 828, 7825 15441 827, 7836 15464 827, 7848 15488 828, 7862 15513 826, 7879 15538 827, 7896 15565 825, 7916 15591 826, 7937 15615 825, 7957 15637 826, 7979 15658 826, 7998 15677 827, 8019 15692 827, 8039 15704 827, 8061 15715 827, 8080 15724 827, 8100 15729 828, 8119 15736 831, 8135 15738 831, 8152 15738 831, 8171 15738 830, 8191 15738 831, 8217 15738 833, 8241 15734 834, 8262 15729 836, 8285 15719 836, 8307 15709 836, 8327 15700 836, 8347 15689 838, 8367 15677 838, 8385 15665 841, 8402 15650 843, 8417 15633 845, 8433 15612 850, 8446 15586 852, 8460 15558 854, 8472 15528 858, 8483 15495 856, 8493 15461 858, 8501 15429 859, 8508 15395 859, 8512 15361 862, 8514 15329 864, 8516 15300 865, 8516 15274 867, 8516 15254 869, 8516 15236 874, 8512 15219 879, 8506 15201 879, 8499 15180 884, 8490 15164 880, 8481 15147 882, 8469 15132 883, 8457 15117 885, 8443 15100 891, 8428 15086 893, 8412 15069 894, 8396 15050 895, 8379 15032 896, 8364 15015 896, 8353 15003 899, 8344 14993 898, 8339 14985 897, 8336 14982 895, 8332 14979 891, 8332 14979 885, 8330 14977 877, 8330 14977 863, 8329 14977 841, 8329 14977 807, 8327 14977 750, 8327 14977 663, 8327 14977 526, 8327 14980 282, 8327 14986 4</trace>
  <trace timeOffset="325591.62" brushRef="#br0" contextRef="#ctx0"> 8874 15490 458, 8874 15490 538, 8874 15490 609, 8874 15490 667, 8874 15490 708, 8874 15490 738, 8874 15490 761, 8874 15490 777, 8874 15490 792, 8874 15490 804, 8874 15490 815, 8874 15502 825, 8874 15502 835, 8874 15504 842, 8874 15504 850, 8874 15501 858, 8874 15486 865, 8875 15461 875, 8877 15426 882, 8878 15388 889, 8878 15343 894, 8878 15293 893, 8878 15238 896, 8878 15180 894, 8878 15126 896, 8878 15076 896, 8878 15030 895, 8881 14993 895, 8882 14970 895, 8884 14950 894, 8884 14939 893, 8884 14933 893, 8885 14929 891, 8885 14929 892, 8885 14927 891, 8885 14927 888, 8885 14926 886, 8886 14924 883, 8886 14923 881, 8886 14921 878, 8886 14919 875, 8888 14918 871, 8888 14918 865, 8889 14916 855, 8889 14916 842, 8891 14916 819, 8891 14916 782, 8895 14916 717, 8901 14926 609, 8907 14936 431, 8915 14953 137</trace>
  <trace timeOffset="326236.66" brushRef="#br0" contextRef="#ctx0"> 8877 15192 592, 8877 15192 632, 8877 15192 671, 8877 15192 706, 8877 15192 734, 8877 15192 750, 8877 15192 761, 8877 15192 767, 8877 15192 771, 8877 15192 775, 8874 15207 778, 8874 15208 780, 8874 15209 783, 8874 15209 786, 8877 15209 792, 8888 15209 798, 8903 15200 804, 8920 15184 810, 8936 15167 809, 8953 15144 813, 8969 15122 811, 8986 15098 812, 9004 15076 816, 9020 15054 816, 9035 15032 817, 9050 15011 816, 9066 14991 816, 9080 14973 816, 9093 14956 817, 9102 14945 817, 9108 14939 817, 9114 14933 816, 9117 14930 815, 9120 14927 815, 9125 14924 814, 9125 14924 814, 9125 14923 814, 9125 14923 814, 9126 14923 814, 9128 14921 814, 9129 14921 813, 9131 14921 811, 9131 14921 809, 9132 14921 805, 9132 14921 796, 9132 14921 782, 9134 14921 759, 9134 14926 730, 9132 14939 688, 9126 14958 639, 9115 14979 579, 9103 15000 511, 9091 15016 443, 9079 15033 384, 9070 15044 343, 9059 15054 319, 9053 15061 312, 9046 15069 312, 9040 15076 324, 9037 15079 346, 9034 15083 383, 9030 15087 433, 9028 15090 491, 9026 15093 551, 9024 15097 599, 9024 15097 638, 9023 15097 661, 9023 15097 681, 9023 15098 693, 9023 15100 703, 9023 15106 714, 9024 15115 723, 9032 15127 737, 9044 15143 747, 9057 15157 763, 9075 15168 773, 9091 15182 786, 9109 15195 799, 9128 15209 810, 9146 15223 822, 9164 15237 831, 9182 15250 840, 9199 15262 848, 9215 15272 855, 9229 15284 862, 9242 15294 869, 9254 15304 875, 9263 15312 880, 9268 15319 885, 9271 15322 889, 9277 15329 891, 9280 15332 893, 9281 15336 892, 9284 15338 892, 9284 15338 892, 9284 15338 892, 9284 15338 892, 9286 15340 891, 9286 15340 888, 9287 15341 884, 9287 15341 876, 9289 15343 866, 9289 15343 847, 9289 15344 820, 9290 15344 779, 9290 15346 719, 9290 15346 608, 9291 15347 402, 9291 15347 104</trace>
  <trace timeOffset="326603.7" brushRef="#br0" contextRef="#ctx0"> 9497 15279 533, 9497 15279 572, 9497 15279 613, 9497 15279 645, 9497 15279 668, 9497 15279 685, 9497 15279 696, 9497 15279 706, 9497 15279 716, 9497 15279 726, 9494 15282 735, 9494 15282 748, 9492 15290 759, 9492 15302 771, 9492 15312 782, 9492 15334 792, 9491 15358 802, 9491 15383 812, 9491 15417 820, 9489 15449 829, 9488 15478 837, 9485 15507 844, 9484 15526 849, 9484 15545 853, 9484 15558 854, 9484 15565 855, 9484 15577 852, 9484 15583 851, 9484 15587 849, 9484 15594 846, 9484 15594 844, 9484 15594 838, 9484 15598 827, 9484 15601 809, 9485 15605 778, 9489 15611 730, 9489 15611 648, 9492 15613 529, 9497 15616 335, 9501 15620 60</trace>
  <trace timeOffset="327236.72" brushRef="#br0" contextRef="#ctx0"> 9612 15412 561, 9612 15412 612, 9612 15412 653, 9612 15412 685, 9612 15412 708, 9612 15412 722, 9612 15412 734, 9612 15412 742, 9612 15412 750, 9612 15412 759, 9612 15412 766, 9617 15426 773, 9617 15434 780, 9617 15441 787, 9617 15441 793, 9617 15444 800, 9617 15451 806, 9617 15455 811, 9618 15461 815, 9618 15461 817, 9620 15466 819, 9621 15470 820, 9624 15479 822, 9627 15488 822, 9630 15498 823, 9634 15513 823, 9640 15528 823, 9646 15543 825, 9650 15557 825, 9654 15565 825, 9660 15572 826, 9666 15579 825, 9673 15586 825, 9680 15591 823, 9688 15596 825, 9695 15601 825, 9700 15603 826, 9705 15605 826, 9711 15605 825, 9717 15605 825, 9722 15605 825, 9735 15605 825, 9741 15605 826, 9753 15605 825, 9768 15603 823, 9777 15598 825, 9789 15591 825, 9800 15583 825, 9806 15575 826, 9815 15562 827, 9822 15545 828, 9828 15528 829, 9835 15505 831, 9841 15483 832, 9844 15466 833, 9847 15449 834, 9848 15437 834, 9848 15432 834, 9851 15425 835, 9851 15425 838, 9851 15419 839, 9851 15412 841, 9851 15407 843, 9851 15402 844, 9851 15398 845, 9851 15393 846, 9845 15383 848, 9838 15370 852, 9834 15363 856, 9825 15351 860, 9813 15341 862, 9806 15334 863, 9796 15323 866, 9788 15317 867, 9780 15311 869, 9773 15307 870, 9768 15304 871, 9766 15302 871, 9760 15302 871, 9754 15302 869, 9744 15302 866, 9732 15311 865, 9725 15320 863, 9717 15332 862, 9711 15341 863, 9706 15351 862, 9702 15359 862, 9700 15363 862, 9698 15369 860, 9698 15369 858, 9698 15369 855, 9698 15369 850, 9698 15370 842, 9698 15371 825, 9696 15379 792, 9694 15386 696, 9692 15391 465, 9683 15398 149</trace>
  <trace timeOffset="335368.2" brushRef="#br0" contextRef="#ctx0"> 10707 15300 441, 10707 15300 501, 10707 15300 559, 10707 15300 613, 10707 15300 660, 10707 15300 699, 10707 15300 732, 10707 15300 757, 10707 15300 777, 10707 15300 793, 10707 15300 806, 10687 15296 817, 10687 15296 826, 10685 15296 832, 10685 15296 837, 10684 15296 840, 10684 15296 842, 10684 15296 846, 10684 15296 847, 10684 15294 849, 10684 15294 850, 10684 15293 851, 10695 15290 855, 10711 15287 858, 10733 15284 860, 10755 15279 863, 10778 15275 866, 10802 15269 868, 10828 15265 871, 10854 15258 873, 10878 15252 875, 10901 15247 877, 10918 15245 877, 10932 15243 877, 10945 15241 876, 10957 15241 878, 10969 15241 877, 10980 15241 878, 10992 15241 879, 11000 15241 878, 11012 15245 877, 11021 15247 877, 11031 15250 874, 11036 15252 874, 11041 15254 874, 11045 15254 874, 11049 15255 875, 11054 15255 875, 11060 15257 874, 11060 15257 872, 11060 15257 870, 11060 15257 866, 11061 15258 861, 11063 15258 851, 11064 15259 838, 11067 15259 821, 11068 15262 800, 11070 15262 771, 11070 15262 731, 11070 15269 668, 11070 15279 569, 11064 15291 408, 11058 15305 163</trace>
  <trace timeOffset="335872.22" brushRef="#br0" contextRef="#ctx0"> 10739 15523 442, 10739 15523 493, 10739 15523 551, 10739 15523 602, 10739 15523 642, 10739 15523 670, 10739 15523 689, 10739 15523 703, 10739 15523 718, 10739 15523 730, 10723 15528 741, 10721 15528 754, 10721 15528 765, 10721 15528 777, 10721 15528 787, 10721 15528 797, 10721 15528 803, 10721 15528 806, 10724 15525 811, 10729 15523 815, 10739 15520 817, 10749 15518 821, 10759 15516 822, 10776 15513 821, 10791 15508 822, 10807 15505 823, 10828 15502 825, 10849 15498 830, 10870 15491 830, 10893 15486 830, 10916 15478 832, 10940 15469 831, 10964 15461 832, 10989 15455 833, 11013 15449 832, 11036 15444 832, 11052 15438 833, 11071 15436 830, 11081 15434 830, 11093 15433 831, 11106 15432 831, 11112 15432 833, 11118 15432 834, 11122 15429 836, 11129 15429 839, 11133 15429 842, 11139 15429 845, 11139 15429 851, 11139 15426 856, 11139 15426 861, 11141 15426 866, 11142 15425 870, 11143 15425 874, 11145 15425 876, 11146 15424 877, 11148 15424 878, 11149 15422 879, 11149 15422 881, 11149 15420 880, 11151 15420 876, 11151 15420 865, 11151 15420 841, 11151 15419 803, 11148 15417 726, 11141 15415 574, 11126 15409 266</trace>
  <trace timeOffset="337408.3" brushRef="#br0" contextRef="#ctx0"> 11968 15562 261, 11968 15562 298, 11968 15562 338, 11968 15562 380, 11968 15562 417, 11968 15562 456, 11968 15562 492, 11968 15562 531, 11968 15562 567, 11968 15562 601, 11954 15638 632, 11954 15643 657, 11954 15650 679, 11954 15650 698, 11954 15650 716, 11954 15650 732, 11954 15651 749, 11954 15652 763, 11954 15652 777, 11954 15652 790, 11954 15652 800, 11954 15652 809, 11956 15651 819, 11956 15637 825, 11957 15618 831, 11957 15591 835, 11959 15562 837, 11959 15530 840, 11959 15499 843, 11960 15468 845, 11962 15436 847, 11965 15404 847, 11969 15373 846, 11974 15344 846, 11980 15317 847, 11985 15293 849, 11989 15276 851, 11994 15259 851, 11997 15250 852, 11999 15240 851, 12002 15230 851, 12004 15226 852, 12005 15223 853, 12005 15223 853, 12005 15221 854, 12005 15221 854, 12008 15220 856, 12008 15219 858, 12009 15216 858, 12009 15216 858, 12009 15213 858, 12011 15212 858, 12011 15212 858, 12012 15211 858, 12012 15211 858, 12014 15211 858, 12017 15211 858, 12021 15213 859, 12027 15225 859, 12037 15240 861, 12046 15257 861, 12054 15276 863, 12063 15296 863, 12073 15317 863, 12082 15338 863, 12092 15358 864, 12103 15379 864, 12112 15398 866, 12119 15412 866, 12128 15424 865, 12134 15433 865, 12137 15436 866, 12142 15444 865, 12145 15446 867, 12148 15449 869, 12151 15452 869, 12151 15452 872, 12151 15452 873, 12151 15452 875, 12154 15452 877, 12157 15451 879, 12163 15441 881, 12165 15434 882, 12167 15422 883, 12170 15404 883, 12173 15386 883, 12176 15363 883, 12179 15341 882, 12183 15320 882, 12189 15300 883, 12194 15279 883, 12202 15259 882, 12211 15240 883, 12220 15219 882, 12231 15197 879, 12241 15177 880, 12254 15157 876, 12265 15137 877, 12277 15120 877, 12288 15108 875, 12297 15097 876, 12303 15090 875, 12306 15087 875, 12311 15083 875, 12311 15083 874, 12311 15083 874, 12317 15083 873, 12326 15083 872, 12339 15086 871, 12355 15095 871, 12367 15108 870, 12377 15125 871, 12385 15144 875, 12393 15165 876, 12401 15190 880, 12407 15216 880, 12413 15241 879, 12417 15267 881, 12422 15294 881, 12426 15320 882, 12433 15346 884, 12437 15371 885, 12443 15395 886, 12449 15420 888, 12453 15444 889, 12459 15466 892, 12465 15487 893, 12468 15501 895, 12472 15518 896, 12476 15533 897, 12479 15543 898, 12482 15558 899, 12485 15569 900, 12487 15574 901, 12488 15579 902, 12488 15579 901, 12488 15579 902, 12488 15579 903, 12490 15579 902, 12490 15582 903, 12492 15583 902, 12492 15584 901, 12494 15584 901, 12494 15584 899, 12494 15586 894, 12495 15586 886, 12495 15586 867, 12495 15586 836, 12495 15583 779, 12495 15570 667, 12495 15550 458, 12495 15528 145</trace>
  <trace timeOffset="337836.3" brushRef="#br0" contextRef="#ctx0"> 12891 14822 632, 12891 14822 685, 12891 14822 728, 12891 14822 760, 12891 14822 780, 12891 14822 793, 12891 14822 803, 12891 14822 811, 12891 14822 818, 12891 14822 823, 12891 14822 827, 12816 14875 834, 12806 14901 839, 12796 14929 844, 12786 14961 848, 12780 14993 853, 12774 15029 854, 12770 15069 856, 12767 15111 860, 12764 15157 861, 12764 15207 867, 12764 15258 871, 12764 15309 875, 12767 15361 880, 12771 15409 882, 12779 15455 886, 12787 15493 887, 12799 15526 889, 12812 15554 889, 12829 15577 889, 12845 15596 888, 12865 15612 891, 12884 15623 891, 12906 15633 891, 12927 15640 891, 12949 15645 888, 12970 15650 888, 12987 15651 889, 13001 15652 889, 13014 15654 889, 13020 15654 889, 13030 15654 887, 13036 15654 885, 13043 15654 884, 13049 15654 884, 13049 15654 884, 13049 15654 880, 13049 15654 872, 13050 15654 858, 13052 15654 830, 13052 15650 780, 13052 15642 674, 13052 15630 445, 13049 15618 130</trace>
  <trace timeOffset="338311.34" brushRef="#br0" contextRef="#ctx0"> 13189 15603 622, 13189 15603 670, 13189 15603 712, 13189 15603 741, 13189 15603 761, 13189 15603 774, 13189 15603 786, 13189 15603 797, 13189 15603 810, 13189 15603 822, 13189 15603 833, 13188 15577 841, 13201 15552 847, 13212 15526 852, 13230 15495 853, 13249 15461 858, 13270 15419 858, 13295 15376 859, 13321 15331 860, 13345 15285 861, 13369 15240 863, 13390 15197 861, 13412 15161 863, 13429 15129 860, 13445 15103 860, 13455 15087 860, 13461 15076 861, 13465 15073 860, 13465 15073 860, 13465 15071 859, 13465 15071 859, 13467 15071 859, 13467 15070 858, 13468 15070 854, 13468 15069 849, 13470 15069 842, 13470 15066 831, 13470 15066 810, 13471 15066 779, 13471 15066 722, 13471 15066 613, 13470 15066 412, 13458 15066 110</trace>
  <trace timeOffset="338623.38" brushRef="#br0" contextRef="#ctx0"> 13111 15090 613, 13111 15090 641, 13111 15090 671, 13111 15090 699, 13111 15090 724, 13111 15090 746, 13111 15090 762, 13111 15090 776, 13111 15090 792, 13111 15090 803, 13163 15106 814, 13188 15123 827, 13214 15141 833, 13241 15162 842, 13267 15187 841, 13293 15211 842, 13318 15237 844, 13340 15265 845, 13361 15293 851, 13383 15322 851, 13403 15354 853, 13422 15386 855, 13442 15417 856, 13460 15446 859, 13477 15472 865, 13494 15496 869, 13507 15513 874, 13522 15530 876, 13532 15541 875, 13539 15550 877, 13545 15554 877, 13549 15555 879, 13552 15557 881, 13558 15559 881, 13558 15559 880, 13558 15559 880, 13558 15559 878, 13559 15559 873, 13562 15559 860, 13564 15555 834, 13565 15550 782, 13565 15538 670, 13565 15533 452, 13565 15520 138</trace>
  <trace timeOffset="339032.4" brushRef="#br0" contextRef="#ctx0"> 14031 15254 665, 14031 15254 682, 14031 15254 704, 14031 15254 732, 14031 15254 755, 14031 15254 774, 14031 15254 789, 14031 15254 800, 14031 15254 808, 14031 15254 816, 14031 15254 822, 14072 15207 828, 14101 15194 833, 14132 15184 836, 14163 15172 839, 14197 15161 834, 14230 15152 835, 14260 15145 831, 14289 15143 832, 14317 15141 834, 14339 15141 835, 14354 15141 840, 14369 15143 841, 14383 15149 846, 14392 15153 845, 14401 15157 844, 14406 15159 843, 14406 15159 843, 14406 15159 842, 14406 15159 841, 14408 15161 841, 14409 15161 840, 14411 15162 839, 14412 15162 836, 14414 15162 827, 14415 15164 804, 14417 15164 759, 14417 15164 660, 14417 15165 489, 14415 15165 186</trace>
  <trace timeOffset="339304.4" brushRef="#br0" contextRef="#ctx0"> 14152 15020 588, 14152 15020 634, 14152 15020 673, 14152 15020 703, 14152 15020 727, 14152 15020 743, 14152 15020 759, 14152 15020 772, 14126 15113 782, 14123 15143 797, 14122 15170 803, 14120 15197 810, 14120 15223 816, 14120 15247 821, 14122 15270 826, 14126 15293 828, 14133 15312 830, 14139 15332 831, 14145 15351 832, 14151 15370 831, 14157 15383 831, 14160 15400 830, 14163 15409 829, 14165 15416 828, 14166 15422 823, 14166 15426 814, 14168 15432 800, 14169 15436 774, 14171 15441 732, 14171 15441 640, 14171 15441 467, 14163 15429 168</trace>
  <trace timeOffset="339966.44" brushRef="#br0" contextRef="#ctx0"> 14324 14911 576, 14324 14911 615, 14324 14911 660, 14324 14911 699, 14324 14911 729, 14243 14880 748, 14226 14877 759, 14201 14875 765, 14178 14870 769, 14162 14870 774, 14145 14868 778, 14133 14867 784, 14120 14867 792, 14107 14867 797, 14094 14867 804, 14077 14867 807, 14061 14872 810, 14042 14883 812, 14023 14896 813, 14003 14913 814, 13984 14936 817, 13963 14961 818, 13940 14986 818, 13917 15013 821, 13896 15041 819, 13875 15069 820, 13854 15095 821, 13838 15123 823, 13824 15150 828, 13814 15177 828, 13805 15204 832, 13801 15230 832, 13798 15255 831, 13798 15279 831, 13798 15300 830, 13804 15323 830, 13814 15343 829, 13826 15363 831, 13840 15383 832, 13854 15400 833, 13872 15417 836, 13890 15434 837, 13909 15448 837, 13929 15461 838, 13948 15475 838, 13970 15488 839, 13990 15501 840, 14010 15513 841, 14029 15523 840, 14051 15533 841, 14072 15541 842, 14093 15545 843, 14114 15550 843, 14136 15550 844, 14158 15550 843, 14183 15550 844, 14207 15545 844, 14233 15536 845, 14257 15525 847, 14281 15511 847, 14305 15496 849, 14328 15479 849, 14350 15461 849, 14371 15438 850, 14391 15416 852, 14409 15391 852, 14428 15366 853, 14446 15340 854, 14463 15314 854, 14479 15285 854, 14493 15257 848, 14509 15228 848, 14521 15199 845, 14532 15172 846, 14541 15144 850, 14547 15120 852, 14551 15100 854, 14553 15080 858, 14553 15059 861, 14553 15037 864, 14545 15011 869, 14537 14985 872, 14524 14962 875, 14511 14939 878, 14496 14918 880, 14477 14897 883, 14459 14879 886, 14438 14862 889, 14417 14848 892, 14394 14837 894, 14377 14829 895, 14357 14826 897, 14336 14826 897, 14314 14826 897, 14286 14826 895, 14262 14832 892, 14239 14839 888, 14217 14850 882, 14200 14863 871, 14184 14877 853, 14171 14894 821, 14162 14907 772, 14154 14918 680, 14151 14926 513, 14148 14929 209</trace>
  <trace timeOffset="341055.5" brushRef="#br0" contextRef="#ctx0"> 15285 15376 211, 15285 15376 240, 15285 15376 273, 15285 15376 305, 15285 15376 337, 15285 15376 374, 15285 15376 419, 15285 15376 465, 15285 15376 510, 15285 15376 552, 15285 15376 586, 15270 15408 618, 15267 15412 648, 15265 15416 675, 15264 15419 700, 15262 15424 723, 15262 15424 744, 15261 15424 763, 15261 15424 781, 15261 15425 799, 15259 15426 815, 15259 15426 830, 15256 15426 843, 15251 15419 852, 15245 15402 860, 15239 15375 866, 15235 15341 871, 15232 15300 873, 15228 15255 872, 15225 15207 874, 15219 15157 872, 15215 15105 874, 15210 15058 877, 15207 15013 877, 15206 14979 878, 15205 14954 878, 15205 14939 879, 15205 14936 881, 15205 14936 881, 15205 14933 881, 15205 14933 880, 15205 14932 879, 15205 14930 877, 15205 14929 877, 15205 14927 877, 15205 14926 875, 15205 14926 875, 15205 14926 873, 15205 14926 873, 15206 14926 874, 15213 14927 874, 15222 14936 874, 15233 14950 874, 15245 14965 876, 15258 14983 877, 15271 15005 877, 15285 15027 878, 15297 15051 878, 15309 15078 877, 15322 15103 879, 15330 15129 885, 15339 15152 885, 15349 15172 891, 15355 15187 891, 15358 15197 888, 15361 15201 887, 15361 15201 887, 15361 15201 887, 15361 15201 889, 15362 15201 891, 15367 15201 892, 15374 15197 894, 15382 15184 895, 15391 15165 893, 15397 15144 891, 15403 15118 891, 15410 15091 886, 15416 15062 888, 15423 15033 888, 15429 15005 888, 15437 14982 887, 15444 14961 888, 15450 14947 889, 15456 14933 887, 15461 14926 888, 15468 14918 886, 15475 14911 884, 15482 14907 883, 15491 14900 881, 15502 14899 880, 15515 14899 878, 15526 14899 878, 15541 14909 877, 15553 14923 877, 15564 14939 876, 15573 14962 876, 15584 14988 876, 15593 15016 876, 15601 15049 876, 15610 15083 876, 15617 15120 881, 15627 15155 882, 15634 15190 887, 15641 15221 891, 15647 15252 891, 15654 15276 892, 15658 15294 892, 15661 15305 892, 15664 15316 891, 15666 15320 891, 15667 15325 891, 15669 15329 889, 15669 15329 889, 15669 15329 889, 15669 15329 889, 15669 15329 886, 15670 15329 881, 15670 15329 869, 15672 15327 849, 15672 15316 816, 15672 15304 756, 15672 15285 644, 15672 15267 431, 15672 15255 128</trace>
  <trace timeOffset="341388.53" brushRef="#br0" contextRef="#ctx0"> 15634 14811 640, 15634 14811 675, 15634 14811 711, 15634 14811 739, 15634 14811 761, 15634 14811 773, 15634 14811 781, 15634 14811 787, 15634 14811 793, 15634 14811 799, 15686 14786 804, 15706 14784 808, 15728 14783 812, 15755 14780 815, 15781 14775 815, 15807 14769 818, 15835 14764 822, 15862 14754 825, 15889 14747 829, 15918 14737 831, 15945 14730 831, 15969 14722 831, 15988 14720 832, 16004 14717 832, 16015 14715 832, 16020 14713 831, 16026 14713 829, 16030 14713 828, 16035 14713 825, 16039 14713 817, 16044 14713 803, 16044 14713 782, 16044 14713 749, 16044 14713 694, 16044 14713 604, 16046 14713 457, 16046 14713 233</trace>
  <trace timeOffset="341673.53" brushRef="#br0" contextRef="#ctx0"> 16027 14440 538, 16027 14440 583, 16027 14440 627, 16027 14440 658, 16027 14440 682, 16027 14440 698, 16027 14440 715, 16027 14440 732, 16027 14440 749, 16027 14440 765, 16027 14440 781, 16047 14480 798, 16053 14504 809, 16059 14529 822, 16062 14555 828, 16065 14581 834, 16068 14607 840, 16069 14632 843, 16071 14650 848, 16072 14669 849, 16072 14683 849, 16075 14696 849, 16075 14711 848, 16075 14717 846, 16076 14722 844, 16076 14722 841, 16076 14722 837, 16076 14722 829, 16076 14725 818, 16078 14725 794, 16078 14727 748, 16078 14729 649, 16078 14730 477, 16078 14730 173</trace>
  <trace timeOffset="342984.62" brushRef="#br0" contextRef="#ctx0"> 16585 15175 382, 16585 15175 459, 16585 15175 540, 16585 15175 609, 16585 15175 660, 16585 15175 699, 16585 15175 729, 16585 15175 753, 16585 15175 774, 16585 15175 792, 16585 15175 801, 16562 15162 813, 16562 15138 818, 16562 15109 826, 16562 15079 835, 16565 15044 841, 16571 15005 850, 16577 14966 855, 16584 14926 860, 16594 14884 862, 16603 14845 864, 16611 14811 867, 16621 14782 869, 16627 14764 872, 16632 14747 874, 16636 14737 874, 16637 14725 875, 16640 14717 875, 16642 14712 875, 16645 14703 874, 16646 14698 874, 16649 14687 874, 16653 14679 874, 16656 14669 875, 16659 14659 874, 16663 14647 874, 16666 14639 877, 16671 14628 876, 16674 14618 876, 16678 14608 876, 16682 14600 874, 16683 14595 873, 16686 14592 873, 16686 14592 870, 16686 14590 869, 16686 14590 866, 16688 14589 863, 16688 14589 855, 16688 14587 839, 16689 14587 812, 16689 14587 763, 16689 14587 684, 16686 14597 553, 16678 14613 346, 16668 14633 56</trace>
  <trace timeOffset="343327.62" brushRef="#br0" contextRef="#ctx0"> 16594 15003 515, 16594 15003 580, 16594 15003 643, 16594 15003 693, 16594 15003 728, 16594 15003 757, 16594 15003 777, 16594 15003 798, 16594 15003 816, 16594 15003 832, 16584 15011 845, 16584 15011 853, 16585 15001 858, 16595 14986 861, 16608 14965 866, 16626 14943 870, 16643 14916 878, 16666 14890 880, 16689 14861 881, 16714 14832 881, 16739 14804 880, 16763 14779 879, 16786 14757 882, 16808 14737 882, 16825 14722 882, 16840 14712 882, 16847 14705 879, 16854 14701 879, 16859 14700 878, 16864 14698 878, 16869 14696 877, 16869 14696 876, 16869 14695 876, 16869 14695 875, 16870 14695 874, 16871 14695 872, 16873 14695 864, 16873 14695 850, 16873 14695 823, 16873 14695 777, 16873 14698 697, 16871 14708 571, 16862 14722 349, 16853 14737 55</trace>
  <trace timeOffset="343653.66" brushRef="#br0" contextRef="#ctx0"> 16665 14911 644, 16665 14911 680, 16665 14911 719, 16665 14911 751, 16665 14911 777, 16665 14911 796, 16665 14911 808, 16665 14911 814, 16665 14911 821, 16665 14911 825, 16665 14911 830, 16655 14918 837, 16665 14924 842, 16682 14936 847, 16703 14948 851, 16726 14962 853, 16749 14977 854, 16769 14993 856, 16791 15011 856, 16812 15025 858, 16830 15041 858, 16848 15054 858, 16866 15066 858, 16877 15073 858, 16888 15080 858, 16896 15086 858, 16900 15087 858, 16905 15090 858, 16905 15090 859, 16905 15090 861, 16905 15090 862, 16906 15090 863, 16908 15091 863, 16909 15091 863, 16911 15093 863, 16912 15093 865, 16914 15095 865, 16915 15095 864, 16917 15095 858, 16918 15095 839, 16918 15095 803, 16918 15095 726, 16919 15095 579, 16919 15091 280</trace>
  <trace timeOffset="343944.7" brushRef="#br0" contextRef="#ctx0"> 17084 14899 586, 17084 14899 627, 17084 14899 670, 17084 14899 705, 17084 14899 730, 17064 14979 747, 17061 15000 759, 17060 15020 770, 17058 15042 780, 17057 15066 792, 17055 15087 799, 17054 15109 807, 17054 15133 821, 17052 15158 830, 17052 15180 844, 17052 15199 851, 17052 15219 858, 17052 15230 861, 17052 15245 863, 17052 15257 864, 17052 15262 862, 17052 15269 862, 17052 15269 860, 17052 15269 858, 17052 15269 852, 17052 15270 839, 17052 15272 813, 17052 15274 767, 17051 15274 674, 17051 15274 524, 17049 15274 221</trace>
  <trace timeOffset="344455.7" brushRef="#br0" contextRef="#ctx0"> 17265 15041 627, 17265 15041 672, 17265 15041 706, 17265 15041 731, 17265 15041 745, 17265 15041 756, 17265 15041 766, 17265 15041 776, 17265 15041 786, 17265 15041 795, 17265 15041 799, 17271 15103 804, 17272 15125 813, 17275 15145 816, 17279 15164 827, 17284 15182 831, 17287 15195 835, 17292 15209 839, 17297 15219 840, 17301 15226 842, 17307 15233 843, 17310 15237 844, 17317 15240 845, 17322 15241 846, 17327 15243 847, 17336 15243 849, 17342 15243 849, 17353 15243 850, 17363 15243 852, 17372 15237 854, 17382 15233 858, 17386 15229 860, 17393 15225 861, 17396 15221 863, 17402 15213 865, 17412 15201 867, 17419 15187 861, 17428 15168 862, 17434 15150 858, 17441 15130 858, 17447 15109 859, 17451 15090 859, 17454 15076 860, 17457 15061 861, 17460 15050 861, 17460 15044 862, 17462 15032 862, 17462 15025 862, 17462 15015 864, 17462 15003 864, 17462 14998 867, 17460 14991 868, 17457 14988 870, 17454 14985 871, 17445 14980 874, 17441 14979 876, 17430 14976 878, 17421 14974 881, 17408 14974 883, 17398 14973 883, 17386 14973 884, 17369 14973 883, 17354 14976 881, 17337 14980 880, 17324 14986 878, 17311 14993 876, 17302 15000 873, 17289 15005 866, 17281 15011 851, 17276 15012 828, 17272 15015 785, 17272 15015 714, 17272 15015 562, 17272 15015 252</trace>
  <trace timeOffset="349956.03" brushRef="#br0" contextRef="#ctx0"> 17485 15438 198, 17485 15438 244, 17485 15438 298, 17485 15438 353, 17485 15438 403, 17485 15438 445, 17485 15438 482, 17485 15438 518, 17485 15438 548, 17485 15438 578, 17459 15463 607, 17457 15463 635, 17457 15463 660, 17457 15464 684, 17457 15466 704, 17457 15468 723, 17457 15469 739, 17457 15470 754, 17457 15472 770, 17457 15473 782, 17457 15475 794, 17457 15476 803, 17460 15479 808, 17464 15481 814, 17474 15484 819, 17485 15486 821, 17496 15486 825, 17515 15486 827, 17534 15486 827, 17556 15479 830, 17576 15472 834, 17594 15463 837, 17612 15451 841, 17630 15437 844, 17647 15422 848, 17662 15404 852, 17677 15383 858, 17693 15361 861, 17704 15337 865, 17717 15311 868, 17726 15284 871, 17735 15254 872, 17741 15223 868, 17746 15191 869, 17749 15161 865, 17750 15130 867, 17750 15100 870, 17750 15073 872, 17750 15046 875, 17746 15016 876, 17741 14988 878, 17735 14961 879, 17729 14932 881, 17722 14904 882, 17712 14875 884, 17703 14845 884, 17691 14816 885, 17680 14786 884, 17667 14757 884, 17655 14729 884, 17642 14701 884, 17629 14675 885, 17616 14652 885, 17605 14632 885, 17594 14613 885, 17584 14598 884, 17577 14584 883, 17571 14572 884, 17565 14563 884, 17557 14550 884, 17550 14536 880, 17545 14526 879, 17536 14512 874, 17528 14497 874, 17519 14485 874, 17512 14472 874, 17503 14460 875, 17492 14448 876, 17483 14436 877, 17469 14420 878, 17456 14408 879, 17444 14396 876, 17434 14389 876, 17424 14379 876, 17417 14374 876, 17408 14366 879, 17399 14359 880, 17392 14352 878, 17385 14345 878, 17382 14343 879, 17378 14340 878, 17373 14337 882, 17370 14333 882, 17368 14330 883, 17365 14328 884, 17365 14328 885, 17362 14323 887, 17359 14320 889, 17356 14316 891, 17354 14314 894, 17354 14314 896, 17353 14313 896, 17353 14313 898, 17351 14311 900, 17351 14309 902, 17350 14308 905, 17350 14307 906, 17347 14304 905, 17347 14304 905, 17346 14304 904, 17346 14304 903, 17346 14301 902, 17346 14301 900, 17346 14301 898, 17346 14301 897, 17357 14301 897, 17369 14304 897, 17386 14311 897, 17402 14321 895, 17418 14335 895, 17433 14354 895, 17448 14375 898, 17464 14399 898, 17483 14423 898, 17499 14451 898, 17518 14478 896, 17535 14505 900, 17553 14534 901, 17570 14563 905, 17587 14590 904, 17606 14616 903, 17623 14640 902, 17641 14664 901, 17656 14689 902, 17671 14712 902, 17685 14737 903, 17699 14760 903, 17709 14784 903, 17717 14809 903, 17725 14833 903, 17730 14858 901, 17735 14887 901, 17738 14913 901, 17741 14941 901, 17742 14966 901, 17745 14985 902, 17746 15001 901, 17748 15013 902, 17749 15025 901, 17750 15037 901, 17750 15050 901, 17752 15061 902, 17752 15073 902, 17752 15093 902, 17752 15112 908, 17752 15138 908, 17750 15165 913, 17745 15194 913, 17738 15226 912, 17732 15259 911, 17723 15294 910, 17716 15331 909, 17706 15366 906, 17696 15400 907, 17687 15429 906, 17677 15454 907, 17668 15476 908, 17662 15493 909, 17655 15508 909, 17651 15519 910, 17647 15528 911, 17642 15537 912, 17639 15540 912, 17633 15548 913, 17630 15550 914, 17623 15557 914, 17610 15565 916, 17602 15569 916, 17587 15577 915, 17573 15583 916, 17562 15587 917, 17547 15591 918, 17538 15596 918, 17532 15598 918, 17522 15599 917, 17518 15601 917, 17513 15603 917, 17509 15604 918, 17509 15604 919, 17508 15604 920, 17508 15604 920, 17506 15604 919, 17505 15605 920, 17503 15605 921, 17502 15605 921, 17502 15605 922, 17499 15605 924, 17499 15605 924, 17499 15599 927, 17499 15591 928, 17499 15582 930, 17499 15569 932, 17499 15562 934, 17499 15558 934, 17499 15554 935, 17499 15550 935, 17505 15541 936, 17509 15533 935, 17513 15526 934, 17519 15519 935, 17525 15511 935, 17536 15499 936, 17548 15490 938, 17562 15475 939, 17574 15461 940, 17587 15449 940, 17600 15436 940, 17613 15424 941, 17626 15412 943, 17639 15400 944, 17651 15390 945, 17661 15380 944, 17670 15371 945, 17678 15361 946, 17687 15351 947, 17696 15340 949, 17703 15327 951, 17709 15314 951, 17719 15296 954, 17725 15277 957, 17732 15257 960, 17736 15236 963, 17742 15211 965, 17748 15187 966, 17750 15161 961, 17753 15135 961, 17753 15111 957, 17753 15087 957, 17753 15063 957, 17753 15042 958, 17749 15020 959, 17742 15000 962, 17735 14979 964, 17726 14956 965, 17717 14932 966, 17706 14908 966, 17696 14882 966, 17685 14855 967, 17674 14832 968, 17665 14807 968, 17656 14784 967, 17647 14764 965, 17641 14749 965, 17635 14733 966, 17629 14720 967, 17623 14711 968, 17615 14696 970, 17606 14686 968, 17600 14679 969, 17589 14666 968, 17579 14654 968, 17568 14643 971, 17554 14630 972, 17539 14616 973, 17524 14604 973, 17508 14590 973, 17490 14577 973, 17474 14561 973, 17459 14548 968, 17445 14534 968, 17434 14524 963, 17424 14512 963, 17418 14507 964, 17411 14500 965, 17404 14492 966, 17401 14488 966, 17399 14485 967, 17396 14480 968, 17395 14478 967, 17392 14473 967, 17391 14470 966, 17391 14470 964, 17389 14468 964, 17389 14468 964, 17389 14468 964, 17388 14466 965, 17388 14464 965, 17385 14458 964, 17383 14454 963, 17382 14449 963, 17380 14445 963, 17380 14445 964, 17378 14443 964, 17378 14443 963, 17378 14443 960, 17378 14441 958, 17378 14441 955, 17378 14440 950, 17378 14440 941, 17378 14439 926, 17378 14439 902, 17378 14439 870, 17378 14437 825, 17378 14437 742, 17378 14437 579, 17378 14436 260</trace>
  <trace timeOffset="350876.06" brushRef="#br0" contextRef="#ctx0"> 12867 14806 321, 12867 14806 383, 12867 14806 447, 12867 14806 505, 12867 14806 555, 12867 14806 596, 12867 14806 629, 12867 14806 656, 12867 14806 682, 12867 14806 704, 12867 14806 726, 12861 14789 746, 12861 14787 765, 12861 14787 785, 12859 14786 806, 12859 14786 825, 12858 14786 840, 12853 14786 852, 12844 14786 863, 12833 14794 874, 12818 14802 881, 12805 14815 888, 12789 14826 893, 12776 14841 897, 12760 14858 900, 12745 14879 905, 12730 14904 907, 12715 14927 909, 12702 14954 910, 12690 14983 911, 12680 15012 913, 12672 15044 914, 12666 15076 916, 12660 15108 917, 12657 15140 920, 12656 15170 921, 12654 15201 924, 12653 15230 924, 12651 15262 926, 12650 15290 925, 12648 15319 925, 12647 15347 927, 12647 15376 927, 12647 15404 929, 12647 15432 931, 12647 15457 931, 12647 15481 932, 12648 15505 932, 12656 15526 931, 12663 15548 934, 12672 15567 934, 12685 15587 935, 12696 15605 936, 12711 15623 937, 12725 15642 937, 12741 15658 939, 12757 15677 939, 12776 15695 941, 12793 15712 943, 12812 15729 944, 12829 15744 945, 12847 15758 946, 12864 15775 948, 12878 15787 949, 12891 15797 951, 12902 15806 949, 12913 15813 954, 12923 15818 952, 12935 15826 957, 12949 15830 959, 12958 15833 962, 12973 15839 965, 12987 15842 966, 12997 15845 969, 13014 15850 971, 13030 15852 973, 13042 15854 976, 13052 15856 978, 13064 15857 980, 13070 15857 983, 13076 15857 984, 13082 15857 985, 13082 15857 986, 13082 15857 986, 13082 15857 987, 13084 15857 991, 13085 15857 991, 13087 15857 991, 13088 15857 990, 13090 15857 984, 13094 15857 978, 13097 15854 968, 13102 15851 945, 13102 15844 910, 13102 15831 843, 13092 15815 682, 13078 15790 357, 13061 15766 19</trace>
  <trace timeOffset="365588.9" brushRef="#br0" contextRef="#ctx0"> 18015 14962 341, 18015 14962 413, 18015 14962 475, 18015 14962 530, 18015 14962 572, 18015 14962 606, 18015 14962 631, 18015 14962 651, 18015 14962 670, 18015 14962 685, 18008 14953 697, 18008 14951 706, 18008 14951 714, 18008 14951 719, 18008 14950 726, 18008 14950 731, 18010 14947 739, 18022 14944 747, 18040 14939 755, 18064 14933 762, 18090 14929 767, 18116 14926 774, 18145 14923 780, 18174 14921 787, 18204 14919 793, 18236 14918 798, 18268 14916 801, 18300 14913 804, 18330 14912 807, 18358 14912 809, 18384 14912 813, 18400 14912 815, 18417 14912 817, 18427 14912 819, 18433 14912 819, 18444 14912 821, 18450 14912 823, 18456 14912 823, 18462 14912 825, 18465 14912 825, 18469 14913 825, 18475 14916 826, 18479 14916 827, 18479 14916 826, 18479 14916 825, 18479 14916 825, 18481 14916 825, 18482 14918 821, 18484 14918 817, 18485 14918 806, 18486 14919 785, 18486 14919 754, 18486 14919 699, 18488 14921 619, 18488 14921 501, 18488 14926 323, 18481 14933 60</trace>
  <trace timeOffset="365964.94" brushRef="#br0" contextRef="#ctx0"> 18051 15262 416, 18051 15262 489, 18051 15262 564, 18051 15262 629, 18051 15262 676, 18051 15262 710, 18051 15262 733, 18051 15262 748, 18051 15262 760, 18051 15262 769, 18051 15262 775, 18038 15265 779, 18037 15265 781, 18037 15265 783, 18037 15265 784, 18040 15265 786, 18056 15265 787, 18080 15265 790, 18112 15265 792, 18145 15265 796, 18180 15262 797, 18216 15259 799, 18254 15258 801, 18294 15255 802, 18332 15250 803, 18368 15247 805, 18403 15243 805, 18433 15240 805, 18462 15237 805, 18482 15236 806, 18500 15236 806, 18511 15236 806, 18517 15236 806, 18523 15236 805, 18523 15236 803, 18523 15236 804, 18523 15236 803, 18524 15236 801, 18526 15236 798, 18527 15236 792, 18529 15236 779, 18530 15236 759, 18530 15236 719, 18530 15236 652, 18530 15236 552, 18523 15228 414, 18508 15216 231, 18491 15199 7</trace>
  <trace timeOffset="366568.97" brushRef="#br0" contextRef="#ctx0"> 18251 14807 293, 18251 14807 352, 18251 14807 419, 18251 14807 486, 18251 14807 546, 18251 14807 592, 18251 14807 625, 18251 14807 651, 18251 14807 671, 18251 14807 688, 18251 14807 703, 18235 14786 717, 18235 14786 728, 18235 14786 739, 18235 14786 749, 18236 14786 760, 18247 14787 769, 18265 14795 777, 18287 14807 782, 18312 14821 789, 18339 14836 793, 18369 14853 795, 18401 14870 797, 18435 14890 797, 18468 14907 798, 18501 14924 800, 18535 14939 800, 18569 14954 800, 18601 14968 801, 18632 14979 800, 18663 14986 801, 18692 14991 801, 18718 14993 801, 18737 14993 802, 18757 14993 804, 18769 14993 805, 18783 14993 806, 18794 14993 807, 18800 14993 805, 18807 14993 807, 18807 14993 808, 18807 14993 809, 18807 14993 810, 18809 14993 812, 18810 14993 816, 18812 14993 819, 18813 14993 821, 18815 14993 825, 18816 14993 825, 18818 14993 827, 18819 14993 830, 18820 14993 833, 18822 14993 836, 18823 14993 839, 18825 14993 838, 18826 14993 839, 18828 14993 841, 18828 14993 841, 18829 14993 844, 18829 14993 844, 18829 14993 844, 18831 14993 843, 18831 14993 842, 18831 14993 842, 18831 14998 843, 18829 15012 843, 18819 15032 842, 18806 15059 840, 18789 15091 836, 18771 15125 836, 18752 15161 841, 18731 15197 842, 18711 15236 848, 18690 15274 849, 18669 15309 849, 18649 15343 851, 18629 15373 853, 18612 15400 855, 18598 15420 858, 18586 15434 860, 18581 15441 862, 18576 15449 866, 18573 15452 868, 18570 15455 870, 18569 15461 871, 18569 15461 872, 18567 15461 873, 18567 15461 874, 18567 15461 876, 18567 15461 875, 18567 15461 873, 18566 15461 869, 18566 15461 864, 18566 15461 859, 18566 15461 851, 18566 15461 835, 18566 15461 808, 18566 15461 762, 18566 15458 676, 18566 15446 535, 18569 15426 240</trace>
  <trace timeOffset="367909.03" brushRef="#br0" contextRef="#ctx0"> 19529 14616 430, 19529 14616 484, 19529 14616 536, 19529 14616 582, 19529 14616 618, 19529 14616 645, 19529 14616 665, 19529 14616 678, 19529 14616 688, 19529 14616 693, 19529 14616 697, 19510 14601 697, 19510 14620 700, 19510 14647 703, 19510 14679 710, 19513 14711 717, 19519 14745 726, 19526 14779 731, 19533 14814 738, 19540 14848 744, 19545 14883 752, 19549 14916 759, 19552 14947 769, 19552 14977 778, 19552 15005 787, 19552 15025 795, 19552 15041 802, 19552 15054 807, 19551 15058 812, 19551 15063 818, 19551 15063 825, 19549 15063 832, 19549 15063 840, 19549 15063 848, 19548 15063 852, 19543 15063 856, 19536 15050 858, 19526 15025 860, 19514 14993 863, 19500 14953 867, 19488 14911 868, 19477 14867 871, 19464 14822 872, 19454 14780 873, 19445 14742 875, 19438 14708 877, 19435 14676 878, 19434 14657 880, 19434 14639 879, 19434 14627 880, 19434 14618 879, 19438 14607 878, 19445 14601 876, 19451 14595 874, 19461 14593 873, 19478 14593 871, 19494 14593 870, 19517 14601 869, 19537 14613 867, 19555 14625 866, 19572 14642 865, 19585 14659 864, 19600 14679 864, 19611 14701 865, 19623 14722 864, 19633 14744 863, 19643 14765 864, 19652 14784 863, 19660 14802 865, 19668 14816 865, 19674 14829 865, 19679 14836 866, 19685 14841 866, 19692 14848 865, 19695 14851 865, 19698 14854 866, 19698 14854 867, 19702 14854 869, 19710 14851 869, 19721 14841 871, 19733 14824 872, 19743 14801 874, 19753 14772 875, 19760 14740 876, 19766 14705 875, 19773 14669 876, 19780 14633 876, 19786 14601 876, 19792 14572 877, 19796 14554 877, 19799 14543 876, 19801 14539 877, 19801 14539 875, 19801 14538 867, 19801 14538 863, 19802 14538 859, 19809 14538 858, 19816 14541 863, 19827 14551 865, 19840 14568 866, 19850 14589 866, 19859 14613 867, 19864 14640 868, 19871 14671 867, 19877 14703 867, 19883 14737 866, 19887 14774 866, 19893 14812 866, 19899 14850 867, 19903 14887 866, 19909 14919 867, 19913 14950 865, 19919 14976 866, 19922 14993 865, 19927 15008 864, 19931 15016 863, 19932 15020 860, 19935 15025 856, 19935 15025 849, 19935 15025 840, 19936 15025 821, 19941 15015 784, 19944 15005 720, 19947 14985 583, 19947 14962 305, 19945 14936 3</trace>
  <trace timeOffset="368222.06" brushRef="#br0" contextRef="#ctx0"> 19932 14383 625, 19932 14383 668, 19932 14383 706, 19932 14383 737, 19932 14383 756, 19932 14383 766, 19932 14383 771, 19932 14383 772, 19932 14383 774, 19932 14383 775, 19932 14383 776, 19982 14362 776, 20006 14362 775, 20030 14362 776, 20055 14362 776, 20078 14362 778, 20096 14362 779, 20116 14362 778, 20127 14362 779, 20142 14362 778, 20155 14362 777, 20165 14362 776, 20178 14362 774, 20182 14362 770, 20187 14362 765, 20190 14366 754, 20194 14369 735, 20197 14372 698, 20201 14375 636, 20201 14375 538, 20201 14375 370, 20201 14375 95</trace>
  <trace timeOffset="368493.06" brushRef="#br0" contextRef="#ctx0"> 20304 13977 528, 20304 13977 557, 20304 13977 594, 20304 13977 633, 20304 13977 666, 20304 13977 691, 20304 13977 712, 20304 13977 727, 20340 14059 742, 20344 14082 753, 20349 14107 764, 20352 14132 772, 20357 14156 779, 20360 14183 784, 20362 14207 789, 20364 14231 790, 20366 14252 790, 20367 14269 792, 20369 14284 792, 20369 14297 792, 20369 14311 792, 20370 14323 792, 20370 14329 786, 20370 14335 782, 20370 14335 776, 20370 14335 768, 20370 14335 757, 20372 14337 734, 20372 14338 682, 20373 14338 559, 20375 14338 285</trace>
  <trace timeOffset="369084.12" brushRef="#br0" contextRef="#ctx0"> 20907 14399 471, 20907 14399 541, 20907 14399 602, 20907 14399 646, 20907 14399 676, 20907 14399 699, 20907 14399 721, 20907 14399 740, 20907 14399 760, 20907 14399 778, 20888 14335 793, 20875 14325 806, 20858 14316 815, 20844 14314 823, 20826 14313 830, 20806 14313 835, 20784 14314 839, 20755 14326 841, 20727 14343 842, 20701 14364 842, 20677 14391 843, 20652 14419 841, 20629 14451 841, 20606 14483 844, 20583 14519 843, 20564 14554 847, 20548 14586 847, 20535 14616 846, 20528 14643 846, 20524 14669 845, 20522 14693 846, 20522 14715 845, 20524 14734 846, 20531 14754 845, 20542 14771 844, 20555 14784 844, 20570 14798 844, 20586 14809 843, 20606 14819 843, 20625 14829 843, 20647 14837 843, 20668 14845 843, 20690 14851 843, 20712 14855 843, 20733 14858 845, 20756 14861 845, 20772 14862 846, 20792 14862 848, 20813 14862 847, 20830 14862 847, 20853 14855 848, 20869 14851 849, 20884 14845 849, 20891 14841 849, 20898 14836 848, 20907 14832 847, 20909 14829 847, 20914 14826 847, 20914 14826 845, 20914 14826 841, 20914 14826 832, 20915 14826 814, 20917 14826 786, 20918 14826 733, 20924 14826 634, 20931 14826 453, 20935 14826 150</trace>
  <trace timeOffset="369457.12" brushRef="#br0" contextRef="#ctx0"> 21263 14508 652, 21263 14508 676, 21263 14508 703, 21263 14508 728, 21263 14508 745, 21263 14508 754, 21263 14508 753, 21263 14508 755, 21263 14508 753, 21263 14508 754, 21263 14508 756, 21354 14451 756, 21385 14446 755, 21421 14441 754, 21456 14439 756, 21491 14436 757, 21527 14433 759, 21560 14431 759, 21591 14428 759, 21618 14425 759, 21638 14423 757, 21656 14420 756, 21669 14420 756, 21680 14419 754, 21693 14419 751, 21699 14419 748, 21705 14419 741, 21705 14419 728, 21705 14419 700, 21705 14419 648, 21706 14419 559, 21708 14419 422, 21708 14419 206</trace>
  <trace timeOffset="369717.16" brushRef="#br0" contextRef="#ctx0"> 21429 14634 631, 21429 14634 656, 21429 14634 683, 21429 14634 706, 21429 14634 726, 21429 14634 738, 21429 14634 749, 21429 14634 759, 21429 14634 767, 21429 14634 776, 21429 14634 784, 21509 14633 792, 21534 14622 795, 21562 14612 798, 21589 14598 799, 21615 14586 800, 21641 14577 800, 21664 14568 799, 21679 14563 798, 21694 14561 796, 21703 14558 793, 21708 14558 785, 21714 14558 776, 21714 14558 752, 21718 14558 695, 21723 14558 573, 21728 14558 340, 21734 14558 37</trace>
  <trace timeOffset="370292.2" brushRef="#br0" contextRef="#ctx0"> 22351 14618 576, 22351 14618 606, 22351 14618 648, 22351 14618 693, 22351 14618 728, 22351 14618 753, 22351 14618 764, 22351 14618 771, 22351 14618 775, 22351 14618 780, 22324 14608 787, 22339 14583 794, 22365 14545 795, 22396 14504 799, 22432 14458 798, 22471 14409 800, 22514 14362 804, 22558 14311 805, 22602 14266 807, 22643 14226 807, 22679 14195 807, 22711 14171 806, 22731 14158 805, 22743 14151 803, 22749 14150 801, 22754 14149 799, 22760 14149 796, 22764 14149 794, 22770 14149 792, 22770 14149 789, 22770 14149 785, 22770 14149 778, 22770 14149 763, 22767 14154 736, 22762 14158 684, 22747 14166 594, 22731 14171 443, 22713 14176 215</trace>
  <trace timeOffset="370628.2" brushRef="#br0" contextRef="#ctx0"> 22377 14068 497, 22377 14068 573, 22377 14068 636, 22377 14068 679, 22377 14068 709, 22377 14068 726, 22377 14068 739, 22377 14068 753, 22377 14068 768, 22377 14068 783, 22377 14068 798, 22402 14073 807, 22423 14088 816, 22442 14107 823, 22462 14127 829, 22484 14151 833, 22504 14178 837, 22527 14204 838, 22552 14232 840, 22576 14262 840, 22602 14293 843, 22626 14326 846, 22652 14359 850, 22676 14391 854, 22701 14422 860, 22722 14452 869, 22743 14483 875, 22762 14509 883, 22778 14534 887, 22793 14558 891, 22805 14575 894, 22815 14587 895, 22824 14600 896, 22830 14605 896, 22833 14608 897, 22835 14613 899, 22837 14616 900, 22840 14619 901, 22844 14622 901, 22847 14625 900, 22847 14625 899, 22847 14625 898, 22847 14625 896, 22847 14625 891, 22848 14627 876, 22848 14627 853, 22848 14625 810, 22844 14615 722, 22834 14598 562, 22824 14573 245</trace>
  <trace timeOffset="371044.22" brushRef="#br0" contextRef="#ctx0"> 23470 14166 589, 23470 14166 637, 23470 14166 678, 23470 14166 711, 23470 14166 735, 23470 14166 752, 23470 14166 767, 23470 14166 780, 23470 14166 792, 23470 14166 800, 23537 14098 805, 23566 14087 811, 23597 14076 815, 23633 14067 818, 23668 14062 819, 23703 14059 820, 23736 14059 820, 23768 14059 820, 23797 14059 819, 23821 14064 818, 23843 14068 817, 23857 14073 816, 23871 14079 815, 23879 14083 815, 23886 14088 816, 23895 14094 816, 23898 14096 816, 23903 14098 815, 23903 14098 813, 23903 14098 811, 23903 14098 807, 23904 14100 796, 23906 14100 776, 23908 14102 744, 23908 14102 693, 23908 14102 613, 23908 14107 502, 23901 14109 330, 23886 14114 62</trace>
  <trace timeOffset="371304.25" brushRef="#br0" contextRef="#ctx0"> 23604 13992 490, 23604 13992 557, 23604 13992 618, 23604 13992 665, 23604 13992 698, 23604 13992 720, 23604 13992 735, 23604 13992 748, 23604 13992 761, 23604 13992 777, 23604 13992 794, 23613 14048 806, 23619 14082 816, 23626 14117 823, 23633 14154 829, 23639 14188 831, 23645 14223 835, 23649 14255 835, 23652 14284 836, 23655 14311 836, 23658 14329 836, 23658 14342 835, 23660 14352 833, 23660 14357 830, 23660 14362 826, 23661 14367 819, 23661 14367 811, 23661 14367 796, 23661 14367 769, 23665 14367 723, 23669 14357 632, 23672 14340 482, 23678 14318 218</trace>
  <trace timeOffset="371988.28" brushRef="#br0" contextRef="#ctx0"> 23833 13868 561, 23833 13868 612, 23833 13868 661, 23833 13868 695, 23833 13868 723, 23833 13868 737, 23833 13868 753, 23743 13805 767, 23719 13801 779, 23691 13796 792, 23666 13793 801, 23646 13791 809, 23626 13789 816, 23615 13788 822, 23600 13788 828, 23589 13788 832, 23578 13788 836, 23563 13789 838, 23549 13796 839, 23532 13808 842, 23516 13825 840, 23499 13844 843, 23481 13866 841, 23461 13891 841, 23441 13916 841, 23418 13943 840, 23396 13971 841, 23375 13999 840, 23355 14026 842, 23335 14052 841, 23318 14076 842, 23304 14098 841, 23292 14114 841, 23284 14127 842, 23279 14137 843, 23276 14146 845, 23273 14156 848, 23273 14166 849, 23273 14183 850, 23275 14200 851, 23281 14222 852, 23288 14243 852, 23295 14262 855, 23305 14284 856, 23315 14304 856, 23327 14326 856, 23340 14347 854, 23353 14367 854, 23367 14389 856, 23380 14408 856, 23396 14426 858, 23411 14445 858, 23428 14460 861, 23444 14473 867, 23464 14485 870, 23486 14495 876, 23508 14502 875, 23534 14508 877, 23560 14512 877, 23587 14514 879, 23616 14517 880, 23645 14517 881, 23675 14519 883, 23704 14519 885, 23732 14519 885, 23758 14519 886, 23781 14519 887, 23803 14519 887, 23824 14519 887, 23843 14512 883, 23863 14504 883, 23883 14490 880, 23903 14475 881, 23924 14455 882, 23944 14433 882, 23963 14407 883, 23982 14379 881, 23999 14350 882, 24014 14318 883, 24025 14287 884, 24037 14255 886, 24046 14225 888, 24051 14195 888, 24056 14166 891, 24058 14142 891, 24058 14120 891, 24058 14100 892, 24051 14080 893, 24043 14062 894, 24032 14045 894, 24018 14026 893, 24002 14008 894, 23982 13987 892, 23960 13970 894, 23938 13948 896, 23915 13929 898, 23892 13909 903, 23871 13891 904, 23856 13879 905, 23843 13868 907, 23836 13862 907, 23832 13859 905, 23829 13858 906, 23829 13858 902, 23827 13856 895, 23823 13856 883, 23811 13858 863, 23798 13866 841, 23783 13879 812, 23774 13888 769, 23768 13903 705, 23763 13912 588, 23763 13924 380, 23763 13936 80</trace>
  <trace timeOffset="372976.34" brushRef="#br0" contextRef="#ctx0"> 24585 13791 476, 24585 13791 533, 24585 13791 590, 24585 13791 636, 24585 13791 668, 24585 13791 690, 24585 13791 702, 24585 13791 713, 24585 13791 721, 24585 13791 729, 24582 13784 742, 24582 13805 751, 24582 13832 763, 24582 13861 769, 24582 13891 776, 24582 13921 781, 24582 13950 786, 24582 13979 794, 24582 14000 799, 24582 14021 809, 24582 14035 819, 24582 14043 831, 24582 14055 843, 24582 14061 855, 24582 14067 867, 24582 14073 880, 24582 14073 892, 24582 14073 903, 24582 14073 911, 24582 14075 919, 24582 14075 925, 24580 14076 929, 24576 14076 933, 24569 14071 936, 24562 14061 939, 24551 14045 942, 24544 14026 944, 24537 14004 946, 24531 13977 949, 24525 13948 950, 24520 13915 949, 24515 13877 951, 24510 13839 949, 24507 13800 950, 24505 13764 950, 24505 13729 949, 24505 13704 950, 24505 13683 950, 24505 13671 952, 24505 13665 952, 24507 13658 952, 24507 13658 951, 24510 13655 949, 24514 13655 947, 24522 13655 946, 24534 13655 945, 24548 13662 944, 24566 13675 944, 24583 13694 942, 24599 13714 943, 24615 13734 942, 24630 13756 943, 24642 13779 944, 24654 13800 942, 24663 13821 945, 24673 13842 945, 24680 13861 948, 24685 13876 949, 24690 13889 951, 24696 13904 950, 24699 13915 950, 24703 13930 951, 24706 13939 949, 24708 13943 950, 24709 13950 949, 24709 13950 947, 24709 13950 948, 24709 13950 948, 24711 13951 949, 24711 13953 949, 24712 13953 950, 24713 13955 950, 24718 13955 951, 24724 13943 951, 24732 13926 953, 24741 13898 953, 24750 13868 951, 24759 13834 952, 24768 13798 946, 24777 13762 947, 24788 13729 947, 24800 13700 947, 24807 13680 948, 24817 13667 947, 24822 13658 945, 24825 13655 944, 24828 13651 943, 24828 13651 941, 24832 13651 943, 24838 13651 942, 24848 13651 941, 24861 13653 940, 24871 13662 939, 24884 13677 939, 24893 13692 938, 24897 13712 939, 24900 13732 939, 24901 13754 939, 24903 13779 939, 24904 13805 939, 24906 13834 942, 24908 13862 940, 24911 13893 943, 24916 13924 943, 24920 13955 944, 24926 13984 946, 24933 14013 946, 24942 14035 945, 24948 14052 942, 24953 14064 941, 24958 14071 938, 24961 14075 934, 24964 14079 926, 24964 14079 910, 24964 14079 887, 24964 14076 856, 24964 14061 809, 24964 14040 736, 24962 14009 609, 24956 13979 396, 24948 13946 88</trace>
  <trace timeOffset="373272.34" brushRef="#br0" contextRef="#ctx0"> 24879 13528 623, 24879 13528 667, 24879 13528 712, 24879 13528 748, 24879 13528 772, 24879 13528 787, 24879 13528 796, 24879 13528 801, 24879 13528 804, 24879 13528 807, 24879 13528 809, 24900 13500 811, 24922 13496 813, 24946 13496 814, 24971 13496 815, 24994 13491 816, 25019 13491 817, 25040 13488 818, 25062 13484 818, 25075 13483 819, 25091 13479 820, 25101 13476 819, 25111 13476 819, 25122 13474 818, 25127 13472 816, 25133 13472 813, 25133 13472 807, 25133 13471 793, 25133 13471 769, 25134 13471 723, 25140 13471 636, 25144 13471 486, 25151 13474 205</trace>
  <trace timeOffset="373556.38" brushRef="#br0" contextRef="#ctx0"> 25258 13184 609, 25258 13184 638, 25258 13184 672, 25258 13184 701, 25258 13184 729, 25258 13184 755, 25258 13184 772, 25258 13184 794, 25258 13184 807, 25258 13184 818, 25258 13184 828, 25289 13251 835, 25295 13271 841, 25301 13290 845, 25307 13309 849, 25313 13331 850, 25319 13354 852, 25327 13378 854, 25333 13404 855, 25338 13428 855, 25344 13450 856, 25347 13467 856, 25350 13483 856, 25351 13493 855, 25352 13504 854, 25355 13516 852, 25355 13521 849, 25357 13530 845, 25358 13534 838, 25360 13539 826, 25361 13543 807, 25361 13543 775, 25361 13543 721, 25361 13543 604, 25361 13543 366, 25361 13543 61</trace>
  <trace timeOffset="374238.4" brushRef="#br0" contextRef="#ctx0"> 25806 14036 415, 25806 14036 489, 25806 14036 561, 25806 14036 619, 25806 14036 663, 25806 14036 694, 25806 14036 723, 25806 14036 750, 25806 14036 774, 25806 14036 795, 25825 14064 811, 25825 14062 821, 25825 14048 829, 25825 14026 836, 25825 13996 841, 25824 13960 846, 25822 13924 851, 25821 13883 853, 25821 13837 858, 25821 13791 858, 25821 13747 860, 25822 13704 864, 25827 13667 868, 25832 13634 870, 25840 13609 872, 25846 13592 873, 25852 13578 873, 25857 13571 873, 25858 13566 872, 25861 13563 872, 25861 13563 872, 25861 13562 872, 25861 13562 873, 25863 13562 873, 25863 13560 873, 25864 13560 873, 25866 13558 872, 25870 13554 873, 25873 13550 873, 25880 13540 872, 25887 13528 871, 25893 13521 869, 25898 13513 867, 25900 13510 863, 25900 13510 858, 25900 13508 850, 25900 13508 837, 25902 13508 816, 25903 13508 785, 25905 13508 741, 25906 13508 676, 25908 13508 573, 25910 13508 424, 25912 13508 161</trace>
  <trace timeOffset="374508.4" brushRef="#br0" contextRef="#ctx0"> 25786 13884 606, 25786 13884 656, 25786 13884 701, 25786 13884 736, 25786 13884 761, 25786 13884 781, 25786 13884 799, 25786 13884 814, 25786 13884 825, 25786 13884 838, 25786 13884 845, 25851 13791 854, 25876 13762 860, 25905 13730 863, 25935 13698 865, 25970 13665 866, 26004 13634 867, 26036 13607 867, 26065 13583 867, 26089 13566 866, 26106 13555 864, 26114 13550 860, 26119 13548 855, 26119 13548 851, 26119 13548 844, 26119 13548 833, 26120 13548 813, 26123 13548 782, 26123 13550 739, 26123 13560 675, 26119 13572 572, 26110 13589 416, 26095 13602 144</trace>
  <trace timeOffset="374778.44" brushRef="#br0" contextRef="#ctx0"> 25905 13776 601, 25905 13776 647, 25905 13776 688, 25905 13776 720, 25905 13776 740, 25905 13776 755, 25905 13776 767, 25905 13776 778, 25905 13776 792, 25905 13776 798, 25905 13776 809, 26006 13834 813, 26035 13850 818, 26062 13866 825, 26089 13882 829, 26113 13900 836, 26137 13916 843, 26159 13933 849, 26178 13948 855, 26195 13963 861, 26207 13975 865, 26217 13987 869, 26224 13992 871, 26227 13996 873, 26230 14000 873, 26230 14000 874, 26230 14000 873, 26230 14000 873, 26232 14001 871, 26233 14004 869, 26234 14004 866, 26236 14006 863, 26236 14008 856, 26237 14009 843, 26237 14011 818, 26239 14013 777, 26239 14013 700, 26239 14013 563, 26239 14013 288</trace>
  <trace timeOffset="375065.44" brushRef="#br0" contextRef="#ctx0"> 26414 13850 569, 26414 13850 603, 26414 13850 649, 26414 13850 694, 26414 13850 728, 26414 13850 751, 26370 13943 765, 26360 13970 780, 26351 13996 794, 26346 14021 806, 26340 14046 816, 26333 14067 825, 26330 14083 829, 26328 14098 834, 26328 14109 836, 26328 14118 838, 26328 14129 837, 26328 14137 836, 26330 14147 835, 26333 14158 833, 26337 14168 831, 26338 14173 827, 26341 14183 820, 26343 14188 807, 26344 14193 781, 26347 14197 738, 26349 14197 657, 26353 14192 530, 26359 14178 306, 26367 14159 20</trace>
  <trace timeOffset="375496.47" brushRef="#br0" contextRef="#ctx0"> 26605 13926 592, 26605 13926 642, 26605 13926 688, 26605 13926 722, 26605 13926 744, 26605 13926 759, 26605 13926 772, 26605 13926 785, 26588 14026 798, 26581 14048 808, 26574 14067 814, 26571 14085 820, 26570 14097 825, 26570 14109 826, 26570 14120 829, 26571 14127 829, 26578 14137 831, 26587 14141 832, 26600 14146 834, 26612 14149 837, 26629 14150 840, 26649 14150 843, 26669 14150 845, 26696 14146 847, 26719 14141 847, 26739 14134 849, 26755 14127 850, 26768 14122 851, 26779 14115 851, 26791 14105 852, 26800 14093 850, 26810 14076 851, 26820 14059 851, 26826 14040 852, 26830 14025 854, 26833 14008 855, 26833 13987 856, 26833 13968 859, 26833 13943 862, 26826 13921 866, 26816 13903 870, 26802 13884 874, 26787 13871 877, 26771 13861 881, 26756 13854 884, 26740 13851 886, 26722 13851 885, 26704 13851 885, 26681 13858 884, 26661 13866 883, 26645 13877 886, 26629 13888 883, 26620 13897 881, 26612 13906 877, 26605 13914 870, 26599 13921 862, 26594 13930 849, 26593 13933 829, 26591 13938 800, 26591 13938 755, 26591 13943 686, 26591 13950 559, 26593 13960 314, 26599 13971 18</trace>
  <trace timeOffset="375751.5" brushRef="#br0" contextRef="#ctx0"> 27063 13815 683, 27063 13815 708, 27063 13815 737, 27063 13815 768, 27063 13815 790, 27063 13815 804, 27063 13815 812, 27063 13815 815, 27063 13815 820, 27063 13815 822, 27082 13808 823, 27083 13808 825, 27085 13808 819, 27085 13808 800, 27085 13808 750, 27083 13808 636, 27070 13808 371, 27050 13808 57</trace>
  <trace timeOffset="378918.7" brushRef="#br0" contextRef="#ctx0"> 19243 15920 336, 19243 15920 422, 19243 15920 495, 19243 15920 558, 19243 15920 601, 19243 15920 636, 19243 15920 665, 19243 15920 693, 19243 15920 720, 19243 15920 744, 19243 15920 764, 19209 15848 780, 19199 15844 797, 19183 15839 807, 19173 15837 815, 19160 15836 821, 19147 15836 826, 19136 15836 829, 19124 15836 831, 19117 15836 830, 19108 15841 826, 19105 15850 823, 19104 15868 821, 19104 15891 818, 19108 15920 817, 19120 15949 816, 19131 15978 817, 19146 16004 815, 19159 16030 815, 19173 16055 813, 19186 16075 811, 19198 16092 809, 19209 16104 808, 19215 16112 806, 19222 16116 805, 19228 16116 806, 19238 16116 805, 19251 16111 807, 19264 16100 808, 19276 16083 810, 19285 16063 814, 19293 16044 816, 19297 16029 818, 19299 16011 820, 19300 15993 823, 19300 15979 825, 19300 15957 827, 19300 15945 830, 19300 15933 829, 19302 15920 829, 19306 15912 827, 19309 15903 826, 19317 15896 825, 19325 15891 826, 19335 15888 825, 19354 15888 825, 19371 15888 822, 19396 15888 817, 19411 15888 814, 19426 15894 810, 19435 15898 807, 19442 15903 806, 19451 15908 806, 19454 15911 808, 19457 15913 811, 19457 15913 814, 19457 15913 818, 19457 15913 825, 19457 15913 831, 19457 15913 840, 19457 15915 849, 19455 15915 858, 19445 15915 866, 19432 15906 873, 19419 15891 879, 19411 15869 882, 19408 15845 885, 19408 15819 882, 19408 15794 882, 19417 15770 875, 19428 15753 870, 19436 15741 859, 19448 15733 841, 19461 15727 811, 19471 15724 757, 19483 15720 653, 19493 15717 478, 19497 15716 175</trace>
  <trace timeOffset="379150.7" brushRef="#br0" contextRef="#ctx0"> 19669 15941 394, 19669 15941 436, 19669 15941 479, 19669 15941 523, 19669 15941 552, 19665 16026 572, 19656 16044 586, 19649 16058 597, 19640 16070 607, 19630 16078 616, 19622 16087 622, 19611 16094 624, 19604 16100 624, 19601 16102 618, 19598 16104 601, 19598 16104 551, 19598 16104 465, 19597 16104 288, 19594 16102 30</trace>
  <trace timeOffset="379712.72" brushRef="#br0" contextRef="#ctx0"> 20584 15775 511, 20584 15775 579, 20584 15775 636, 20584 15775 683, 20584 15775 718, 20584 15775 745, 20584 15775 768, 20584 15775 787, 20584 15775 803, 20507 15704 818, 20493 15702 829, 20476 15702 837, 20458 15702 844, 20437 15709 849, 20419 15724 850, 20401 15744 851, 20385 15768 854, 20367 15799 851, 20352 15831 858, 20339 15866 856, 20327 15904 856, 20317 15941 858, 20311 15976 854, 20308 16008 854, 20308 16035 855, 20308 16058 854, 20311 16078 853, 20321 16095 852, 20334 16111 846, 20350 16123 845, 20370 16131 845, 20392 16136 845, 20415 16140 847, 20438 16141 847, 20464 16141 851, 20490 16141 851, 20515 16141 851, 20539 16133 849, 20563 16126 845, 20584 16119 845, 20600 16112 846, 20615 16106 848, 20626 16097 851, 20639 16087 852, 20651 16073 856, 20662 16058 859, 20670 16045 863, 20674 16031 866, 20678 16021 871, 20680 16011 873, 20683 16000 875, 20684 15995 877, 20686 15991 876, 20686 15991 875, 20686 15989 873, 20686 15989 865, 20686 15988 849, 20687 15988 823, 20687 15986 776, 20687 15986 697, 20690 15986 541, 20691 15983 244</trace>
  <trace timeOffset="380152.75" brushRef="#br0" contextRef="#ctx0"> 20750 15697 536, 20750 15697 586, 20750 15697 638, 20750 15697 683, 20750 15697 719, 20750 15697 745, 20750 15697 766, 20750 15697 785, 20750 15697 804, 20759 15608 819, 20767 15584 834, 20775 15559 844, 20785 15533 854, 20795 15510 861, 20806 15486 866, 20815 15463 870, 20826 15444 874, 20833 15426 876, 20841 15412 879, 20847 15400 879, 20852 15391 879, 20856 15383 879, 20862 15373 878, 20866 15366 878, 20872 15358 878, 20873 15354 879, 20876 15351 879, 20876 15351 879, 20876 15351 881, 20876 15351 884, 20878 15349 885, 20878 15347 888, 20879 15346 889, 20879 15346 889, 20881 15344 889, 20881 15344 888, 20881 15343 885, 20882 15343 880, 20882 15343 871, 20882 15343 856, 20882 15343 830, 20882 15343 792, 20882 15343 721, 20882 15343 596, 20882 15343 335, 20882 15344 33</trace>
  <trace timeOffset="380600.78" brushRef="#br0" contextRef="#ctx0"> 21440 15666 677, 21440 15666 724, 21440 15666 764, 21440 15666 797, 21440 15666 820, 21440 15666 836, 21440 15666 848, 21440 15666 858, 21440 15666 863, 21440 15666 868, 21440 15666 873, 21488 15623 875, 21515 15616 878, 21547 15611 878, 21580 15604 878, 21617 15596 877, 21654 15591 877, 21692 15584 875, 21726 15579 874, 21758 15575 874, 21786 15574 872, 21806 15574 873, 21825 15574 872, 21836 15574 870, 21848 15574 865, 21858 15577 858, 21862 15579 847, 21868 15579 832, 21868 15579 812, 21868 15579 790, 21868 15579 761, 21870 15579 722, 21870 15582 663, 21872 15582 568, 21872 15583 419, 21872 15587 200</trace>
  <trace timeOffset="380913.78" brushRef="#br0" contextRef="#ctx0"> 21494 15800 402, 21494 15800 452, 21494 15800 517, 21494 15800 579, 21494 15800 637, 21494 15800 677, 21494 15800 715, 21494 15800 747, 21494 15800 772, 21494 15800 797, 21452 15837 816, 21452 15839 833, 21452 15839 847, 21453 15839 859, 21468 15839 867, 21491 15839 875, 21520 15837 880, 21550 15833 884, 21580 15829 885, 21611 15824 884, 21641 15822 885, 21669 15822 884, 21693 15822 884, 21711 15822 884, 21728 15822 883, 21744 15822 881, 21757 15822 881, 21773 15819 883, 21784 15818 880, 21793 15815 881, 21803 15810 877, 21812 15804 876, 21819 15799 872, 21822 15794 867, 21825 15790 852, 21825 15784 822, 21825 15780 770, 21825 15775 668, 21825 15765 465, 21822 15762 154</trace>
  <trace timeOffset="381456.8" brushRef="#br0" contextRef="#ctx0"> 22769 15865 429, 22769 15865 514, 22769 15865 597, 22769 15865 668, 22769 15865 721, 22769 15865 757, 22769 15865 782, 22769 15865 805, 22769 15865 821, 22793 15775 840, 22805 15751 851, 22818 15727 861, 22833 15701 867, 22850 15674 870, 22869 15645 873, 22889 15615 875, 22912 15584 878, 22936 15552 878, 22961 15520 879, 22987 15491 880, 23013 15463 880, 23036 15438 880, 23058 15417 880, 23071 15402 877, 23080 15395 875, 23084 15391 873, 23084 15391 870, 23084 15390 865, 23084 15390 859, 23087 15390 849, 23088 15390 838, 23090 15388 822, 23090 15388 800, 23090 15388 766, 23090 15387 716, 23090 15386 638, 23090 15379 516, 23078 15371 317, 23061 15363 43</trace>
  <trace timeOffset="381771.84" brushRef="#br0" contextRef="#ctx0"> 22637 15378 694, 22637 15378 715, 22637 15378 741, 22637 15378 770, 22637 15378 797, 22637 15378 820, 22637 15378 834, 22637 15378 842, 22637 15378 848, 22637 15378 854, 22698 15466 859, 22717 15490 867, 22740 15516 871, 22764 15541 873, 22792 15567 874, 22821 15594 876, 22851 15620 877, 22883 15643 879, 22915 15668 879, 22945 15692 879, 22976 15715 879, 23004 15736 878, 23032 15758 879, 23056 15775 880, 23078 15792 884, 23098 15807 882, 23117 15821 884, 23129 15830 882, 23136 15834 881, 23139 15837 882, 23139 15837 883, 23139 15837 884, 23139 15837 884, 23141 15837 885, 23142 15839 885, 23142 15839 884, 23142 15839 879, 23142 15839 872, 23141 15837 851, 23133 15829 816, 23123 15815 740, 23115 15804 607, 23107 15787 351, 23104 15768 42</trace>
  <trace timeOffset="382156.84" brushRef="#br0" contextRef="#ctx0"> 23499 15504 705, 23499 15504 721, 23499 15504 744, 23499 15504 772, 23499 15504 800, 23499 15504 822, 23581 15434 834, 23606 15425 840, 23633 15417 843, 23661 15409 845, 23691 15404 847, 23722 15400 848, 23752 15395 849, 23783 15391 851, 23813 15388 851, 23843 15388 851, 23872 15388 851, 23901 15388 850, 23927 15390 849, 23950 15398 848, 23972 15405 848, 23986 15416 847, 24000 15429 845, 24008 15438 844, 24012 15444 843, 24015 15449 840, 24015 15449 836, 24015 15449 831, 24015 15449 823, 24015 15451 812, 24015 15451 796, 24015 15451 772, 24015 15451 734, 24009 15449 671, 23998 15441 558, 23985 15432 373, 23969 15420 86</trace>
  <trace timeOffset="382421.88" brushRef="#br0" contextRef="#ctx0"> 23759 15258 533, 23759 15258 596, 23759 15258 650, 23759 15258 691, 23759 15258 719, 23759 15258 736, 23759 15258 751, 23759 15258 764, 23759 15258 778, 23763 15351 792, 23766 15383 803, 23769 15420 812, 23775 15457 820, 23783 15493 825, 23792 15530 829, 23803 15565 829, 23813 15596 831, 23823 15623 831, 23832 15650 831, 23840 15672 832, 23846 15687 833, 23850 15697 832, 23852 15701 830, 23852 15701 825, 23852 15701 820, 23852 15701 810, 23853 15701 792, 23853 15701 759, 23853 15686 704, 23853 15665 611, 23853 15637 477, 23849 15608 271, 23847 15579 3</trace>
  <trace timeOffset="382931.9" brushRef="#br0" contextRef="#ctx0"> 23972 15157 481, 23972 15157 553, 23972 15157 612, 23972 15157 660, 23972 15157 696, 23871 15105 723, 23846 15098 746, 23818 15093 766, 23789 15088 785, 23759 15083 804, 23730 15079 820, 23700 15078 833, 23671 15078 844, 23645 15078 853, 23620 15079 860, 23599 15087 867, 23580 15097 873, 23563 15111 877, 23548 15130 884, 23534 15152 884, 23521 15177 885, 23506 15207 886, 23495 15237 886, 23484 15267 886, 23475 15299 888, 23467 15331 887, 23463 15361 888, 23460 15393 889, 23460 15422 889, 23460 15448 889, 23467 15473 891, 23479 15496 891, 23495 15519 891, 23513 15541 891, 23532 15565 891, 23554 15584 892, 23577 15605 891, 23599 15625 891, 23623 15645 889, 23646 15663 889, 23668 15680 893, 23687 15693 893, 23706 15705 892, 23717 15712 893, 23732 15717 891, 23740 15722 891, 23751 15722 892, 23766 15722 892, 23781 15720 893, 23801 15709 894, 23820 15692 892, 23837 15672 891, 23857 15650 892, 23878 15627 891, 23897 15603 893, 23915 15579 892, 23933 15555 893, 23950 15530 893, 23963 15507 893, 23976 15483 894, 23985 15458 896, 23992 15436 897, 23998 15417 898, 23999 15398 900, 23999 15378 901, 23999 15357 904, 23992 15331 905, 23985 15307 907, 23976 15284 910, 23965 15262 912, 23954 15241 916, 23946 15228 916, 23940 15219 916, 23933 15212 913, 23930 15209 907, 23927 15207 897, 23924 15204 880, 23920 15200 850, 23915 15197 800, 23911 15194 706, 23906 15192 529, 23906 15192 216</trace>
  <trace timeOffset="383607.94" brushRef="#br0" contextRef="#ctx0"> 24453 15001 613, 24453 15001 640, 24453 15001 669, 24453 15001 698, 24453 15001 722, 24453 15001 737, 24453 15001 747, 24453 15001 754, 24453 15001 757, 24453 15001 760, 24530 15066 766, 24540 15102 768, 24550 15141 777, 24556 15180 784, 24560 15219 793, 24565 15252 806, 24566 15277 819, 24568 15299 835, 24568 15312 853, 24568 15319 869, 24568 15326 884, 24568 15326 896, 24568 15326 906, 24568 15326 914, 24568 15326 920, 24568 15326 924, 24568 15326 928, 24568 15326 931, 24568 15326 934, 24568 15326 938, 24568 15326 940, 24568 15322 941, 24568 15309 944, 24568 15294 943, 24576 15276 942, 24588 15258 942, 24602 15238 940, 24621 15216 939, 24640 15190 935, 24659 15159 934, 24680 15126 929, 24700 15091 928, 24718 15057 930, 24736 15020 930, 24753 14986 930, 24767 14954 930, 24777 14932 929, 24783 14918 929, 24787 14912 928, 24787 14912 927, 24787 14911 924, 24787 14911 921, 24787 14921 918, 24782 14941 915, 24771 14970 913, 24757 15001 913, 24739 15033 911, 24721 15066 911, 24703 15095 916, 24686 15118 916, 24670 15138 922, 24659 15150 922, 24653 15158 921, 24650 15161 924, 24650 15161 925, 24648 15161 928, 24648 15161 932, 24647 15162 931, 24645 15162 930, 24645 15164 927, 24645 15168 925, 24647 15177 924, 24656 15187 925, 24668 15204 926, 24683 15219 925, 24699 15236 925, 24715 15252 921, 24732 15269 921, 24748 15282 921, 24761 15291 921, 24773 15297 920, 24782 15302 918, 24787 15304 916, 24797 15305 910, 24802 15307 901, 24806 15308 886, 24813 15312 863, 24817 15316 831, 24823 15322 782, 24828 15329 708, 24829 15332 577, 24833 15343 352, 24835 15349 56</trace>
  <trace timeOffset="383853.97" brushRef="#br0" contextRef="#ctx0"> 24949 15272 646, 24949 15272 686, 24949 15272 733, 24949 15272 774, 24971 15363 806, 24975 15388 828, 24979 15416 844, 24982 15441 855, 24987 15466 865, 24991 15487 873, 24994 15502 880, 24999 15519 886, 25002 15536 891, 25004 15548 894, 25005 15567 895, 25007 15587 895, 25007 15608 894, 25007 15627 889, 25007 15645 886, 25007 15655 878, 25007 15662 864, 25007 15668 843, 25007 15668 808, 25007 15668 750, 25007 15668 655, 25007 15665 502, 25007 15650 226</trace>
  <trace timeOffset="384237.97" brushRef="#br0" contextRef="#ctx0"> 25133 15302 616, 25133 15302 649, 25133 15302 689, 25133 15302 726, 25149 15386 752, 25151 15417 770, 25151 15449 782, 25153 15483 793, 25154 15513 801, 25157 15540 808, 25159 15562 812, 25163 15579 816, 25166 15588 817, 25167 15594 817, 25175 15596 817, 25186 15596 817, 25201 15588 817, 25221 15575 816, 25238 15559 817, 25258 15541 817, 25277 15522 818, 25293 15504 819, 25309 15487 819, 25318 15475 820, 25324 15468 821, 25327 15464 825, 25328 15461 828, 25329 15457 834, 25331 15452 841, 25335 15449 850, 25335 15449 858, 25335 15444 867, 25335 15438 875, 25331 15429 883, 25324 15416 889, 25313 15405 895, 25299 15390 899, 25284 15378 902, 25270 15363 904, 25260 15354 906, 25248 15347 906, 25238 15341 905, 25230 15338 902, 25219 15334 896, 25209 15334 887, 25199 15334 873, 25189 15334 853, 25179 15334 825, 25173 15336 786, 25163 15337 732, 25153 15337 635, 25141 15337 478, 25130 15326 179</trace>
  <trace timeOffset="384700.0" brushRef="#br0" contextRef="#ctx0"> 25195 14916 668, 25195 14916 709, 25195 14916 747, 25195 14916 778, 25195 14916 800, 25195 14916 813, 25195 14916 825, 25195 14916 830, 25195 14916 833, 25198 14824 837, 25208 14794 837, 25219 14765 839, 25231 14737 841, 25244 14708 842, 25257 14684 842, 25269 14662 842, 25279 14650 840, 25283 14642 842, 25286 14639 844, 25286 14639 847, 25286 14637 850, 25286 14637 853, 25286 14637 856, 25286 14637 859, 25286 14647 863, 25284 14664 866, 25279 14686 871, 25270 14708 873, 25264 14730 874, 25258 14752 874, 25253 14777 874, 25247 14802 874, 25238 14829 873, 25233 14858 873, 25225 14887 873, 25216 14921 871, 25208 14954 873, 25199 14986 873, 25190 15016 873, 25183 15044 873, 25178 15062 873, 25175 15073 872, 25173 15079 872, 25173 15079 872, 25173 15079 872, 25173 15079 872, 25173 15079 869, 25173 15079 870, 25182 15066 870, 25193 15047 871, 25208 15016 871, 25221 14985 871, 25231 14950 866, 25240 14918 860, 25247 14887 844, 25250 14867 807, 25251 14854 720, 25251 14841 507, 25251 14837 183</trace>
  <trace timeOffset="386469.1" brushRef="#br0" contextRef="#ctx0"> 24826 16023 285, 24826 16023 340, 24826 16023 398, 24826 16023 456, 24826 16023 517, 24826 16023 574, 24826 16023 623, 24826 16023 665, 24826 16023 698, 24826 16023 727, 24810 16020 750, 24809 16020 771, 24807 16020 790, 24806 16020 806, 24805 16020 820, 24803 16020 830, 24802 16020 839, 24800 16020 846, 24799 16020 851, 24797 16020 856, 24797 16020 858, 24797 16018 859, 24809 16016 863, 24828 16015 865, 24855 16012 868, 24885 16009 872, 24917 16004 872, 24950 15998 874, 24984 15994 875, 25017 15986 876, 25050 15981 879, 25081 15974 880, 25111 15969 881, 25140 15962 881, 25167 15959 880, 25192 15957 879, 25216 15957 880, 25237 15957 880, 25254 15957 879, 25273 15957 879, 25289 15957 876, 25301 15957 875, 25313 15957 876, 25319 15959 877, 25324 15959 878, 25328 15959 879, 25333 15959 878, 25339 15959 879, 25339 15959 879, 25339 15959 880, 25339 15957 883, 25336 15950 882, 25324 15940 881, 25306 15928 879, 25281 15918 875, 25254 15908 872, 25222 15903 867, 25190 15896 860, 25160 15891 854, 25130 15891 847, 25101 15891 842, 25073 15891 835, 25047 15891 829, 25023 15895 825, 25001 15901 820, 24981 15908 818, 24965 15912 819, 24952 15916 818, 24943 15920 818, 24932 15923 818, 24923 15925 817, 24919 15927 818, 24914 15930 820, 24914 15930 822, 24913 15930 823, 24913 15930 825, 24911 15932 825, 24911 15932 825, 24910 15933 825, 24910 15937 826, 24914 15945 828, 24926 15954 831, 24939 15962 832, 24952 15969 831, 24967 15973 832, 24978 15976 831, 24988 15978 831, 24993 15979 829, 24997 15979 826, 25002 15981 818, 25007 15981 801, 25014 15981 768, 25017 15974 705, 25020 15959 596, 25024 15937 383, 25027 15911 89</trace>
  <trace timeOffset="388009.2" brushRef="#br0" contextRef="#ctx0"> 25587 14929 248, 25587 14929 294, 25587 14929 338, 25587 14929 376, 25587 14929 410, 25587 14929 438, 25587 14929 466, 25587 14929 492, 25587 14929 519, 25587 14929 546, 25587 14929 574, 25578 14932 602, 25578 14932 629, 25578 14933 653, 25578 14933 675, 25584 14933 695, 25594 14932 712, 25607 14924 726, 25623 14913 737, 25637 14901 747, 25652 14887 754, 25669 14867 761, 25685 14846 768, 25705 14824 774, 25724 14798 780, 25746 14771 785, 25769 14742 790, 25790 14713 793, 25811 14683 796, 25831 14654 798, 25851 14627 800, 25867 14601 803, 25881 14578 803, 25895 14558 805, 25906 14539 805, 25918 14522 805, 25926 14512 806, 25934 14500 806, 25941 14492 807, 25945 14483 803, 25951 14476 804, 25954 14468 802, 25958 14460 803, 25961 14452 806, 25964 14443 808, 25966 14434 810, 25970 14426 811, 25971 14416 811, 25974 14407 812, 25974 14402 813, 25975 14391 814, 25975 14386 814, 25975 14379 814, 25975 14375 814, 25975 14375 814, 25975 14369 814, 25975 14364 814, 25975 14359 813, 25975 14355 813, 25975 14355 813, 25975 14354 813, 25975 14354 813, 25971 14352 813, 25966 14350 811, 25961 14347 811, 25952 14345 810, 25948 14345 809, 25937 14345 811, 25922 14345 810, 25906 14352 810, 25890 14359 809, 25873 14367 807, 25857 14379 806, 25838 14391 805, 25822 14405 803, 25804 14420 801, 25785 14437 800, 25769 14455 798, 25752 14472 797, 25737 14490 801, 25723 14507 799, 25714 14517 805, 25708 14525 805, 25707 14529 805, 25707 14529 806, 25705 14529 806, 25705 14529 807, 25705 14532 807, 25704 14533 808, 25704 14533 810, 25704 14533 811, 25704 14533 813, 25714 14529 815, 25730 14517 811, 25749 14502 813, 25769 14487 810, 25786 14475 811, 25806 14463 815, 25824 14451 817, 25841 14439 819, 25857 14428 821, 25869 14419 822, 25880 14409 825, 25890 14401 828, 25900 14391 831, 25913 14379 836, 25925 14367 839, 25934 14359 843, 25944 14347 845, 25954 14337 847, 25961 14330 848, 25970 14323 848, 25975 14318 848, 25978 14316 847, 25981 14314 847, 25986 14313 846, 25986 14313 846, 25989 14313 847, 25993 14313 847, 25997 14313 848, 26006 14316 848, 26009 14320 848, 26013 14328 849, 26018 14335 849, 26020 14345 850, 26023 14354 851, 26026 14364 851, 26029 14379 852, 26032 14391 852, 26035 14408 852, 26038 14425 852, 26041 14441 851, 26043 14464 851, 26046 14483 854, 26048 14500 853, 26049 14516 858, 26049 14534 858, 26051 14546 858, 26051 14558 859, 26051 14570 858, 26051 14577 858, 26051 14583 858, 26051 14593 858, 26051 14600 859, 26051 14604 861, 26051 14610 861, 26051 14610 859, 26051 14610 858, 26051 14610 855, 26051 14612 847, 26051 14612 828, 26051 14612 783, 26048 14612 669, 26039 14604 357, 26028 14587 34</trace>
  <trace timeOffset="390776.34" brushRef="#br0" contextRef="#ctx0"> 20152 15709 144, 20152 15709 195, 20152 15709 240, 20152 15709 275, 20152 15709 309, 20152 15709 342, 20152 15709 378, 20152 15709 420, 20152 15709 462, 20152 15709 503, 20152 15709 538, 20159 15731 565, 20159 15733 590, 20159 15734 610, 20159 15736 628, 20159 15741 643, 20159 15748 656, 20159 15753 669, 20158 15762 680, 20156 15766 694, 20155 15770 704, 20153 15775 717, 20150 15778 726, 20149 15782 735, 20146 15784 744, 20145 15790 753, 20145 15790 760, 20143 15790 762, 20143 15790 770, 20142 15790 774, 20139 15790 781, 20138 15790 790, 20136 15790 795, 20130 15790 800, 20125 15790 804, 20119 15790 806, 20109 15790 809, 20104 15790 812, 20100 15787 815, 20091 15783 818, 20088 15780 818, 20084 15777 819, 20077 15770 821, 20074 15768 822, 20068 15761 825, 20064 15754 826, 20059 15745 827, 20056 15736 828, 20054 15724 830, 20051 15705 834, 20047 15693 838, 20045 15672 843, 20044 15652 847, 20042 15633 851, 20042 15612 854, 20042 15594 858, 20042 15574 861, 20042 15562 863, 20042 15541 866, 20042 15530 868, 20042 15519 870, 20042 15507 873, 20044 15496 873, 20047 15486 875, 20051 15473 875, 20055 15457 876, 20061 15441 877, 20068 15422 879, 20077 15404 878, 20088 15386 879, 20099 15363 878, 20110 15343 877, 20125 15322 878, 20138 15300 879, 20152 15282 880, 20167 15262 881, 20182 15245 882, 20196 15229 882, 20210 15216 882, 20219 15207 881, 20229 15199 878, 20236 15192 878, 20243 15187 879, 20250 15182 873, 20258 15175 874, 20266 15172 869, 20275 15167 869, 20282 15162 870, 20291 15158 871, 20299 15153 871, 20308 15147 871, 20315 15143 872, 20325 15137 873, 20333 15132 874, 20341 15126 874, 20349 15120 874, 20357 15113 873, 20366 15108 872, 20369 15105 873, 20376 15100 874, 20379 15098 873, 20382 15095 873, 20387 15095 873, 20387 15095 873, 20387 15093 875, 20387 15093 876, 20389 15093 877, 20390 15091 879, 20392 15090 880, 20393 15088 882, 20395 15087 884, 20395 15086 886, 20396 15083 887, 20396 15083 887, 20396 15080 886, 20398 15079 887, 20398 15078 887, 20398 15073 886, 20396 15069 886, 20390 15062 885, 20382 15057 884, 20372 15051 884, 20356 15047 883, 20343 15046 882, 20324 15044 882, 20305 15044 881, 20291 15044 880, 20270 15044 878, 20252 15046 877, 20242 15049 877, 20223 15054 877, 20208 15059 876, 20198 15062 876, 20184 15069 875, 20176 15071 878, 20172 15073 878, 20167 15075 879, 20162 15076 881, 20158 15078 880, 20153 15079 881, 20149 15080 882, 20149 15080 882, 20148 15080 884, 20148 15080 885, 20146 15080 883, 20145 15083 885, 20143 15083 885, 20142 15083 885, 20139 15083 888, 20139 15083 888, 20138 15083 888, 20138 15083 888, 20136 15083 887, 20136 15083 886, 20136 15083 886, 20136 15086 885, 20136 15086 885, 20136 15086 887, 20138 15086 887, 20149 15083 888, 20161 15075 888, 20172 15071 887, 20185 15063 887, 20198 15058 889, 20210 15054 891, 20223 15046 891, 20237 15040 892, 20244 15033 891, 20258 15027 891, 20268 15022 891, 20278 15020 892, 20287 15015 892, 20298 15012 891, 20308 15008 891, 20317 15005 889, 20328 15001 889, 20333 15000 889, 20344 15000 887, 20350 15000 889, 20357 15000 889, 20363 15000 891, 20367 15000 891, 20373 15000 889, 20379 15000 891, 20386 15000 891, 20386 15000 891, 20386 14998 891, 20386 14998 891, 20387 14998 891, 20389 14998 891, 20390 14998 889, 20392 14998 889, 20393 14998 889, 20395 14998 889, 20398 14998 891, 20401 15001 891, 20405 15011 889, 20408 15018 889, 20408 15030 888, 20410 15049 888, 20410 15066 891, 20410 15091 891, 20410 15112 891, 20410 15129 895, 20408 15147 892, 20407 15164 898, 20404 15175 899, 20402 15187 898, 20401 15197 899, 20399 15201 899, 20398 15207 900, 20398 15211 900, 20398 15211 900, 20396 15211 900, 20396 15211 897, 20396 15212 892, 20396 15212 884, 20396 15213 869, 20396 15213 842, 20395 15213 790, 20395 15216 666, 20395 15216 352, 20395 15213 33</trace>
  <trace timeOffset="400716.9" brushRef="#br0" contextRef="#ctx0"> 20407 16396 295, 20407 16396 343, 20407 16396 390, 20407 16396 431, 20407 16396 470, 20407 16396 505, 20407 16396 533, 20407 16396 558, 20407 16396 577, 20407 16396 595, 20402 16402 613, 20412 16406 627, 20425 16414 641, 20441 16421 654, 20456 16431 666, 20466 16438 678, 20479 16445 686, 20492 16452 694, 20509 16457 702, 20529 16462 713, 20553 16465 726, 20578 16469 736, 20606 16472 747, 20636 16472 759, 20668 16474 766, 20701 16474 774, 20736 16479 777, 20772 16482 782, 20811 16487 782, 20849 16491 786, 20889 16494 792, 20931 16499 794, 20975 16503 797, 21018 16506 800, 21064 16511 803, 21111 16514 806, 21158 16518 810, 21209 16522 813, 21258 16525 815, 21312 16526 816, 21366 16526 818, 21424 16526 821, 21483 16526 825, 21546 16526 828, 21609 16526 830, 21676 16522 834, 21745 16518 838, 21816 16511 843, 21887 16504 852, 21961 16496 858, 22036 16489 864, 22113 16481 866, 22191 16474 870, 22270 16465 874, 22350 16457 876, 22430 16448 879, 22510 16436 880, 22590 16423 877, 22669 16411 878, 22749 16399 880, 22831 16388 881, 22913 16376 885, 22996 16364 886, 23075 16354 887, 23158 16341 888, 23240 16327 888, 23321 16316 891, 23405 16303 891, 23489 16290 892, 23575 16278 895, 23661 16266 895, 23748 16254 895, 23836 16245 898, 23923 16235 899, 24009 16225 900, 24096 16212 900, 24183 16203 899, 24268 16193 899, 24354 16183 900, 24437 16173 902, 24518 16162 903, 24595 16150 904, 24671 16138 905, 24745 16128 905, 24820 16116 906, 24891 16107 907, 24964 16095 908, 25034 16082 909, 25104 16066 909, 25172 16048 910, 25238 16029 910, 25306 16008 911, 25371 15986 911, 25435 15962 912, 25500 15937 911, 25564 15911 910, 25627 15883 909, 25689 15856 904, 25752 15827 906, 25812 15797 903, 25870 15763 905, 25926 15731 905, 25981 15698 904, 26033 15666 906, 26083 15636 906, 26130 15608 909, 26175 15582 910, 26218 15555 908, 26259 15530 909, 26297 15508 909, 26333 15487 910, 26369 15468 913, 26402 15448 912, 26434 15429 913, 26463 15412 911, 26490 15398 912, 26515 15383 913, 26540 15366 914, 26561 15351 914, 26583 15336 914, 26600 15319 913, 26617 15302 914, 26632 15284 914, 26645 15265 914, 26657 15245 914, 26667 15226 915, 26677 15204 916, 26685 15184 910, 26693 15164 911, 26701 15141 907, 26707 15120 907, 26713 15098 908, 26719 15078 908, 26722 15061 908, 26725 15042 908, 26729 15025 909, 26730 15005 910, 26730 14985 909, 26730 14965 909, 26730 14951 909, 26730 14938 908, 26730 14919 910, 26729 14908 910, 26722 14891 911, 26714 14875 911, 26707 14863 911, 26697 14846 910, 26690 14834 911, 26680 14824 911, 26669 14814 911, 26655 14802 911, 26639 14789 911, 26620 14775 911, 26602 14760 911, 26581 14744 911, 26560 14725 910, 26537 14708 909, 26512 14689 909, 26489 14671 907, 26464 14654 908, 26437 14637 906, 26409 14622 906, 26379 14608 905, 26349 14595 905, 26315 14583 905, 26283 14572 905, 26250 14563 904, 26217 14554 904, 26184 14545 903, 26151 14538 903, 26117 14529 902, 26086 14524 902, 26055 14519 902, 26025 14514 903, 25994 14509 904, 25964 14504 906, 25934 14497 907, 25905 14490 903, 25875 14483 904, 25844 14475 900, 25814 14468 899, 25783 14463 899, 25752 14458 899, 25718 14455 898, 25685 14454 899, 25650 14452 898, 25617 14452 898, 25584 14452 898, 25550 14452 898, 25517 14455 898, 25483 14458 898, 25451 14463 898, 25421 14464 898, 25390 14468 899, 25360 14470 901, 25329 14472 901, 25299 14472 901, 25269 14472 901, 25238 14472 900, 25208 14472 901, 25176 14472 901, 25146 14472 901, 25114 14472 900, 25079 14472 900, 25044 14472 896, 25007 14472 896, 24967 14472 896, 24926 14472 896, 24884 14472 897, 24841 14473 898, 24797 14476 898, 24751 14478 899, 24708 14480 899, 24660 14483 899, 24615 14483 898, 24569 14483 898, 24522 14483 899, 24473 14483 900, 24426 14483 901, 24377 14483 901, 24326 14480 901, 24277 14480 901, 24228 14480 901, 24180 14480 901, 24131 14480 902, 24080 14480 906, 24032 14485 906, 23982 14490 906, 23930 14495 904, 23878 14500 904, 23823 14507 904, 23768 14512 909, 23710 14519 909, 23652 14526 908, 23594 14532 907, 23535 14538 907, 23477 14543 907, 23418 14548 906, 23361 14554 905, 23302 14561 905, 23243 14566 906, 23184 14572 906, 23124 14578 907, 23065 14583 907, 23007 14589 907, 22950 14597 907, 22892 14604 906, 22834 14612 906, 22778 14620 906, 22722 14630 906, 22665 14639 906, 22607 14647 905, 22549 14659 905, 22488 14669 904, 22428 14682 904, 22365 14695 904, 22305 14708 904, 22245 14720 903, 22188 14733 904, 22130 14745 904, 22075 14757 906, 22020 14771 906, 21968 14782 906, 21914 14792 906, 21861 14801 904, 21809 14811 904, 21757 14819 905, 21705 14829 905, 21654 14839 906, 21605 14850 906, 21556 14861 905, 21509 14872 905, 21463 14884 905, 21418 14897 905, 21372 14909 906, 21327 14923 906, 21283 14936 905, 21241 14950 904, 21197 14962 904, 21157 14974 904, 21118 14988 905, 21077 14998 904, 21038 15011 904, 20999 15020 904, 20960 15032 904, 20923 15042 905, 20888 15051 905, 20853 15062 905, 20820 15070 906, 20788 15079 905, 20758 15087 905, 20727 15095 907, 20698 15102 907, 20670 15109 908, 20639 15117 907, 20610 15126 907, 20580 15135 906, 20550 15144 907, 20521 15153 908, 20492 15164 913, 20463 15175 913, 20434 15184 919, 20407 15194 919, 20379 15204 919, 20353 15212 920, 20328 15223 919, 20304 15233 918, 20282 15245 918, 20261 15258 919, 20242 15272 918, 20223 15285 918, 20207 15300 917, 20190 15317 916, 20175 15334 917, 20159 15351 917, 20145 15366 916, 20130 15383 917, 20117 15402 917, 20104 15420 916, 20091 15441 914, 20077 15461 914, 20064 15484 913, 20051 15507 914, 20035 15533 914, 20019 15558 913, 20003 15584 913, 19984 15611 912, 19967 15634 913, 19947 15658 913, 19928 15681 914, 19911 15702 915, 19893 15724 915, 19877 15741 914, 19862 15761 914, 19847 15778 914, 19831 15795 918, 19818 15810 917, 19805 15824 920, 19793 15837 918, 19785 15851 917, 19776 15862 918, 19769 15874 917, 19766 15881 918, 19762 15891 918, 19757 15899 917, 19754 15911 917, 19751 15920 917, 19748 15932 916, 19744 15942 917, 19743 15954 918, 19742 15966 918, 19740 15979 920, 19739 15991 919, 19739 16003 919, 19739 16021 919, 19739 16036 918, 19740 16058 918, 19747 16075 916, 19754 16092 916, 19762 16107 916, 19770 16123 918, 19780 16138 920, 19788 16148 920, 19796 16160 921, 19808 16170 921, 19818 16180 920, 19830 16194 922, 19844 16208 922, 19856 16220 924, 19870 16232 924, 19883 16244 924, 19896 16257 922, 19912 16271 922, 19927 16283 922, 19944 16295 924, 19962 16308 924, 19980 16320 924, 20000 16329 922, 20019 16339 924, 20039 16347 922, 20059 16355 924, 20078 16362 927, 20100 16369 926, 20120 16375 928, 20139 16381 928, 20155 16384 927, 20172 16386 929, 20188 16387 929, 20201 16387 929, 20221 16388 929, 20240 16390 931, 20258 16391 932, 20276 16393 933, 20295 16394 935, 20311 16394 935, 20325 16394 936, 20343 16394 937, 20362 16394 938, 20378 16394 939, 20399 16388 940, 20418 16381 940, 20435 16373 938, 20453 16364 939, 20470 16355 939, 20487 16344 938, 20502 16334 939, 20518 16322 937, 20527 16315 934, 20534 16308 931, 20541 16305 924, 20545 16303 910, 20550 16302 886, 20557 16302 840, 20560 16302 716, 20563 16302 412, 20567 16305 75</trace>
  <trace timeOffset="403757.1" brushRef="#br0" contextRef="#ctx0"> 10182 4335 419, 10182 4335 433, 10182 4335 443, 10182 4335 450, 10182 4335 455, 10182 4335 459, 10182 4335 463, 10182 4335 466, 10182 4335 469, 10182 4335 470, 10273 4333 473, 10298 4345 478, 10321 4356 484, 10345 4370 495, 10366 4386 506, 10387 4403 519, 10406 4422 535, 10424 4446 552, 10441 4470 575, 10455 4500 594, 10470 4534 612, 10483 4571 625, 10493 4613 635, 10502 4661 644, 10507 4713 652, 10512 4768 661, 10515 4831 669, 10515 4898 676, 10515 4967 679, 10515 5041 685, 10515 5116 691, 10515 5194 693, 10515 5274 698, 10515 5358 698, 10515 5442 698, 10515 5528 699, 10515 5611 699, 10519 5692 701, 10523 5770 706, 10529 5845 709, 10535 5920 714, 10542 5989 716, 10552 6058 716, 10561 6125 718, 10571 6193 717, 10582 6261 719, 10594 6330 721, 10606 6395 723, 10619 6460 729, 10632 6522 730, 10647 6582 734, 10662 6641 736, 10679 6696 737, 10697 6752 740, 10717 6806 742, 10739 6858 743, 10759 6907 742, 10781 6953 744, 10804 6996 744, 10827 7035 746, 10847 7071 748, 10869 7106 750, 10887 7134 754, 10906 7161 754, 10924 7183 759, 10940 7203 759, 10955 7216 759, 10967 7227 759, 10978 7234 760, 10987 7238 762, 10996 7243 766, 11006 7248 769, 11010 7249 772, 11015 7250 776, 11015 7250 781, 11015 7250 786, 11015 7250 794, 11016 7250 802, 11018 7250 809, 11019 7250 815, 11019 7250 817, 11019 7250 818, 11013 7245 817, 11003 7238 816, 10987 7236 816, 10967 7236 814, 10944 7241 811, 10915 7257 810, 10886 7278 808, 10859 7306 807, 10831 7339 808, 10804 7377 808, 10778 7417 806, 10755 7461 806, 10734 7507 804, 10716 7552 804, 10701 7594 803, 10688 7635 804, 10679 7674 803, 10672 7713 804, 10667 7750 804, 10665 7788 804, 10664 7829 806, 10664 7872 805, 10664 7917 809, 10667 7967 810, 10673 8020 812, 10682 8078 815, 10691 8136 816, 10701 8199 818, 10711 8258 818, 10721 8320 821, 10733 8381 825, 10743 8442 825, 10752 8504 830, 10762 8568 832, 10770 8630 835, 10776 8693 841, 10784 8754 844, 10789 8815 848, 10796 8876 850, 10802 8937 853, 10810 8995 855, 10817 9056 860, 10827 9116 866, 10835 9178 868, 10844 9240 873, 10854 9303 873, 10863 9365 874, 10872 9431 877, 10881 9492 879, 10892 9554 883, 10902 9615 885, 10915 9677 888, 10927 9736 892, 10938 9797 893, 10950 9856 897, 10961 9915 898, 10970 9976 900, 10980 10037 902, 10987 10099 904, 10993 10161 906, 11000 10224 907, 11006 10287 910, 11012 10349 909, 11018 10411 909, 11024 10473 913, 11029 10535 913, 11036 10597 917, 11041 10660 919, 11047 10719 919, 11051 10778 920, 11054 10836 920, 11057 10894 922, 11057 10948 921, 11057 11001 924, 11057 11055 922, 11054 11105 921, 11048 11153 924, 11041 11202 924, 11031 11248 926, 11021 11293 927, 11009 11335 927, 10996 11376 928, 10983 11416 930, 10967 11454 931, 10953 11490 931, 10935 11526 932, 10919 11558 930, 10902 11587 930, 10886 11615 932, 10867 11640 932, 10849 11664 932, 10828 11686 933, 10808 11705 931, 10787 11725 932, 10766 11739 933, 10743 11754 933, 10721 11765 933, 10698 11776 934, 10678 11785 933, 10658 11791 935, 10638 11797 936, 10624 11801 934, 10610 11806 933, 10598 11808 933, 10588 11811 936, 10577 11812 937, 10571 11814 939, 10561 11815 937, 10555 11815 937, 10548 11815 940, 10538 11815 940, 10533 11815 942, 10523 11814 940, 10513 11809 940, 10509 11808 940, 10502 11803 940, 10497 11801 940, 10493 11798 939, 10490 11797 940, 10490 11797 940, 10487 11796 939, 10487 11796 938, 10486 11796 933, 10484 11794 929, 10483 11794 922, 10483 11792 915, 10481 11791 905, 10481 11789 891, 10481 11783 865, 10484 11773 827, 10494 11754 738, 10507 11726 511, 10523 11688 188</trace>
  <trace timeOffset="405380.2" brushRef="#br0" contextRef="#ctx0"> 15961 9178 294, 15961 9178 346, 15961 9178 404, 15961 9178 460, 15961 9178 515, 15961 9178 561, 15961 9178 599, 15961 9178 629, 15961 9178 656, 15961 9178 677, 15894 9178 698, 15894 9178 719, 15893 9178 736, 15890 9178 753, 15889 9178 765, 15887 9178 776, 15887 9178 787, 15886 9178 800, 15886 9178 809, 15886 9178 820, 15886 9178 829, 15887 9178 834, 15898 9178 843, 15915 9178 847, 15938 9178 852, 15962 9174 856, 15988 9172 860, 16017 9167 864, 16050 9163 867, 16086 9157 869, 16126 9152 871, 16169 9147 872, 16212 9144 873, 16254 9142 875, 16296 9142 876, 16335 9142 876, 16370 9142 877, 16402 9142 878, 16431 9142 879, 16457 9144 880, 16474 9147 880, 16490 9151 881, 16501 9152 881, 16507 9152 880, 16517 9154 881, 16523 9154 882, 16528 9154 883, 16535 9155 884, 16535 9155 885, 16539 9155 885, 16545 9155 886, 16549 9155 886, 16555 9155 888, 16555 9155 889, 16555 9155 888, 16555 9155 886, 16557 9155 884, 16558 9155 881, 16561 9155 878, 16562 9155 874, 16562 9155 864, 16562 9155 846, 16562 9155 820, 16561 9155 784, 16546 9157 735, 16526 9163 664, 16503 9174 555, 16475 9186 387, 16449 9203 132</trace>
  <trace timeOffset="405776.22" brushRef="#br0" contextRef="#ctx0"> 15880 9612 405, 15880 9612 448, 15880 9612 500, 15880 9612 555, 15880 9612 602, 15880 9612 640, 15880 9612 669, 15880 9612 689, 15880 9612 708, 15880 9612 726, 15870 9615 739, 15870 9615 756, 15878 9615 771, 15894 9610 785, 15916 9605 799, 15942 9597 808, 15971 9590 816, 16004 9581 820, 16039 9571 825, 16076 9564 827, 16112 9557 830, 16150 9552 833, 16186 9549 836, 16221 9547 838, 16254 9544 840, 16287 9544 841, 16315 9542 841, 16341 9542 842, 16361 9542 843, 16380 9540 844, 16392 9540 847, 16397 9540 848, 16410 9539 849, 16416 9539 850, 16420 9539 850, 16426 9539 851, 16426 9539 852, 16426 9537 854, 16426 9537 855, 16426 9537 854, 16428 9536 851, 16428 9536 845, 16428 9532 834, 16419 9525 814, 16405 9517 782, 16387 9506 732, 16367 9490 641, 16349 9475 498, 16326 9455 244</trace>
  <trace timeOffset="406534.25" brushRef="#br0" contextRef="#ctx0"> 15741 8857 400, 15741 8857 439, 15741 8857 490, 15741 8857 548, 15741 8857 599, 15741 8857 636, 15741 8857 664, 15741 8857 685, 15741 8857 702, 15741 8857 719, 15741 8857 732, 15776 8920 746, 15776 8920 759, 15776 8920 774, 15776 8920 790, 15777 8922 804, 15778 8923 817, 15780 8923 828, 15781 8923 838, 15781 8925 845, 15783 8925 851, 15784 8923 855, 15787 8913 858, 15790 8896 860, 15795 8874 862, 15801 8852 864, 15809 8831 864, 15818 8811 864, 15828 8791 861, 15842 8776 860, 15857 8763 858, 15870 8753 858, 15884 8747 856, 15901 8744 855, 15919 8744 853, 15942 8744 851, 15964 8751 849, 15985 8759 848, 16004 8773 848, 16024 8786 848, 16044 8801 848, 16062 8816 848, 16079 8831 848, 16091 8840 848, 16103 8850 848, 16112 8857 848, 16120 8862 848, 16129 8869 849, 16132 8872 851, 16137 8876 852, 16137 8876 853, 16137 8876 854, 16141 8877 854, 16146 8879 854, 16150 8882 854, 16159 8884 854, 16166 8886 855, 16178 8886 854, 16196 8890 854, 16211 8893 855, 16228 8894 856, 16243 8896 858, 16253 8898 858, 16260 8898 860, 16270 8898 863, 16276 8898 867, 16285 8898 871, 16296 8898 877, 16302 8893 883, 16309 8889 891, 16315 8882 895, 16325 8872 900, 16331 8864 904, 16337 8850 908, 16343 8836 912, 16346 8826 916, 16352 8811 920, 16355 8800 922, 16357 8786 924, 16360 8767 927, 16360 8753 928, 16361 8734 931, 16361 8714 931, 16361 8700 932, 16361 8686 933, 16361 8676 933, 16361 8669 933, 16361 8664 933, 16361 8657 930, 16361 8657 928, 16361 8656 927, 16361 8656 926, 16361 8654 926, 16361 8653 926, 16361 8651 926, 16361 8649 926, 16361 8649 926, 16361 8647 926, 16361 8646 926, 16361 8644 925, 16361 8642 924, 16361 8641 921, 16361 8639 917, 16361 8638 914, 16361 8636 910, 16361 8635 906, 16361 8635 901, 16361 8633 895, 16361 8633 885, 16363 8633 866, 16363 8633 838, 16364 8633 790, 16371 8633 696, 16378 8633 512, 16393 8633 198</trace>
  <trace timeOffset="409540.44" brushRef="#br0" contextRef="#ctx0"> 18763 7175 201, 18763 7175 261, 18763 7175 322, 18763 7175 376, 18763 7175 429, 18763 7175 472, 18763 7175 513, 18763 7175 546, 18763 7175 576, 18763 7175 601, 18743 7110 624, 18743 7110 644, 18741 7108 660, 18740 7107 676, 18738 7106 687, 18738 7103 695, 18737 7103 701, 18737 7103 704, 18735 7103 706, 18735 7103 709, 18735 7106 712, 18735 7124 718, 18735 7152 719, 18740 7192 723, 18748 7234 726, 18757 7279 727, 18764 7328 731, 18770 7378 733, 18777 7435 737, 18780 7492 741, 18781 7552 748, 18783 7608 752, 18783 7667 759, 18783 7721 763, 18783 7773 766, 18783 7824 774, 18783 7872 778, 18783 7918 785, 18781 7961 792, 18780 8000 794, 18780 8037 796, 18778 8070 799, 18778 8099 804, 18778 8121 807, 18778 8139 813, 18778 8151 817, 18778 8157 820, 18778 8168 823, 18778 8173 826, 18778 8178 828, 18780 8187 831, 18781 8192 834, 18783 8197 837, 18784 8201 841, 18786 8204 844, 18787 8208 847, 18789 8214 851, 18792 8218 854, 18792 8218 858, 18792 8218 860, 18792 8218 862, 18793 8219 864, 18793 8221 867, 18794 8222 871, 18796 8224 874, 18799 8228 877, 18802 8233 881, 18803 8236 883, 18810 8242 885, 18815 8243 886, 18823 8245 884, 18841 8248 886, 18858 8248 887, 18884 8248 889, 18912 8248 891, 18940 8248 891, 18972 8246 893, 19007 8243 893, 19042 8240 894, 19077 8239 895, 19114 8239 893, 19149 8239 893, 19185 8239 893, 19221 8239 893, 19257 8239 893, 19296 8239 893, 19337 8242 891, 19377 8243 891, 19422 8245 892, 19467 8246 892, 19516 8246 895, 19566 8246 896, 19619 8246 896, 19672 8246 897, 19725 8246 897, 19779 8246 897, 19831 8245 899, 19883 8245 898, 19935 8243 898, 19986 8243 898, 20036 8242 896, 20087 8242 896, 20136 8242 896, 20187 8242 896, 20237 8242 897, 20287 8242 897, 20337 8242 896, 20386 8242 896, 20435 8242 896, 20484 8242 897, 20532 8242 898, 20583 8242 898, 20635 8242 897, 20686 8240 897, 20738 8234 896, 20791 8228 896, 20847 8221 895, 20904 8214 896, 20959 8206 896, 21015 8199 895, 21069 8192 896, 21119 8186 896, 21167 8179 895, 21210 8173 896, 21251 8170 897, 21289 8165 897, 21323 8163 897, 21354 8160 897, 21383 8158 897, 21408 8157 897, 21427 8156 896, 21445 8156 896, 21457 8156 896, 21471 8153 897, 21485 8153 899, 21497 8153 900, 21509 8151 900, 21518 8148 903, 21527 8146 905, 21531 8144 909, 21540 8140 913, 21543 8136 916, 21546 8133 918, 21550 8126 920, 21551 8122 920, 21553 8111 921, 21554 8102 922, 21554 8090 924, 21554 8074 924, 21554 8058 924, 21550 8037 924, 21544 8015 924, 21540 7991 924, 21533 7964 924, 21527 7932 924, 21521 7896 919, 21517 7856 920, 21512 7810 916, 21511 7758 915, 21511 7706 917, 21511 7650 914, 21511 7596 914, 21515 7544 912, 21518 7497 911, 21520 7453 911, 21520 7413 912, 21520 7378 912, 21520 7347 912, 21515 7318 912, 21511 7292 914, 21505 7265 914, 21503 7243 915, 21498 7221 917, 21495 7199 916, 21492 7183 917, 21491 7164 914, 21488 7146 914, 21486 7134 910, 21485 7115 910, 21483 7103 908, 21482 7098 908, 21482 7091 908, 21480 7086 908, 21480 7081 910, 21479 7074 910, 21479 7071 909, 21479 7071 908, 21479 7069 907, 21478 7066 907, 21474 7061 907, 21472 7057 906, 21466 7051 906, 21463 7047 905, 21456 7042 906, 21449 7035 905, 21439 7031 905, 21426 7025 905, 21411 7019 904, 21394 7011 903, 21374 7005 902, 21354 6999 901, 21330 6996 900, 21301 6993 899, 21269 6992 897, 21231 6992 896, 21190 6992 895, 21144 6992 894, 21092 6992 893, 21035 6996 893, 20976 7000 891, 20915 7005 891, 20855 7009 889, 20795 7011 891, 20738 7011 891, 20681 7011 891, 20625 7011 891, 20571 7011 891, 20518 7007 891, 20464 7002 889, 20410 6995 889, 20357 6987 889, 20304 6982 889, 20252 6973 889, 20204 6970 889, 20158 6963 889, 20113 6960 889, 20068 6958 888, 20025 6958 888, 19982 6958 888, 19939 6958 888, 19896 6960 888, 19857 6965 888, 19818 6967 889, 19782 6972 886, 19744 6975 886, 19710 6979 886, 19676 6984 885, 19643 6987 885, 19611 6992 885, 19579 6996 884, 19549 7000 884, 19519 7007 883, 19488 7011 883, 19457 7016 884, 19422 7022 883, 19386 7027 881, 19347 7034 880, 19306 7042 878, 19264 7051 878, 19220 7059 877, 19177 7071 877, 19136 7079 878, 19097 7086 878, 19060 7091 878, 19029 7096 879, 19006 7098 879, 18987 7098 880, 18975 7098 881, 18963 7098 881, 18952 7098 881, 18946 7098 881, 18936 7098 881, 18932 7098 882, 18925 7096 881, 18920 7096 881, 18914 7095 882, 18910 7093 883, 18904 7091 884, 18900 7090 884, 18900 7090 884, 18898 7088 884, 18898 7088 884, 18896 7088 884, 18894 7086 884, 18893 7086 882, 18891 7086 880, 18890 7086 876, 18889 7086 870, 18887 7086 862, 18886 7086 851, 18886 7086 834, 18886 7086 806, 18886 7086 759, 18886 7086 664, 18894 7086 492, 18904 7093 190</trace>
  <trace timeOffset="410372.47" brushRef="#br0" contextRef="#ctx0"> 19296 7547 358, 19296 7547 396, 19296 7547 433, 19296 7547 466, 19296 7547 489, 19296 7547 509, 19296 7547 528, 19296 7547 548, 19296 7547 570, 19296 7547 589, 19308 7632 603, 19312 7664 616, 19315 7694 627, 19317 7715 635, 19318 7736 643, 19318 7749 650, 19318 7755 660, 19319 7763 675, 19319 7763 691, 19319 7763 709, 19319 7763 726, 19319 7763 737, 19319 7763 748, 19312 7761 759, 19300 7750 769, 19286 7735 781, 19274 7714 792, 19264 7689 797, 19253 7661 802, 19246 7628 807, 19241 7594 809, 19238 7559 814, 19238 7524 815, 19238 7495 816, 19240 7466 815, 19246 7445 814, 19253 7429 811, 19263 7417 809, 19274 7410 806, 19285 7407 803, 19303 7404 800, 19323 7404 797, 19342 7406 795, 19370 7415 793, 19391 7425 790, 19411 7439 785, 19426 7454 781, 19436 7473 776, 19442 7485 773, 19445 7502 768, 19445 7521 764, 19441 7541 759, 19431 7565 753, 19419 7586 748, 19403 7604 743, 19390 7618 740, 19377 7628 739, 19365 7638 738, 19358 7645 738, 19348 7649 738, 19341 7654 738, 19338 7657 738, 19335 7660 738, 19335 7660 737, 19335 7664 736, 19335 7674 735, 19338 7686 736, 19347 7702 736, 19360 7714 737, 19371 7723 737, 19383 7731 737, 19393 7738 735, 19399 7743 735, 19405 7749 734, 19409 7755 733, 19411 7758 733, 19412 7768 733, 19412 7781 733, 19408 7795 734, 19399 7817 737, 19386 7833 738, 19370 7850 739, 19351 7864 737, 19334 7878 736, 19315 7887 731, 19302 7895 726, 19293 7899 704, 19289 7900 647, 19289 7900 518, 19288 7900 272</trace>
  <trace timeOffset="410723.5" brushRef="#br0" contextRef="#ctx0"> 19508 7686 389, 19508 7686 433, 19508 7686 481, 19508 7686 522, 19508 7686 554, 19508 7686 576, 19508 7686 590, 19508 7686 601, 19508 7686 610, 19508 7686 617, 19597 7747 622, 19614 7733 625, 19633 7718 627, 19650 7700 629, 19666 7681 633, 19679 7661 637, 19692 7640 641, 19699 7628 645, 19704 7620 649, 19707 7616 656, 19707 7616 665, 19707 7616 672, 19707 7616 678, 19707 7616 681, 19707 7632 685, 19707 7660 691, 19707 7700 700, 19705 7750 711, 19702 7807 720, 19701 7868 732, 19701 7925 741, 19701 7981 749, 19705 8028 759, 19713 8066 764, 19722 8096 769, 19730 8114 771, 19737 8129 771, 19742 8136 770, 19744 8140 768, 19748 8144 764, 19748 8144 757, 19748 8144 741, 19748 8144 713, 19748 8144 660, 19748 8144 574, 19748 8133 448, 19743 8122 266, 19736 8102 12</trace>
  <trace timeOffset="410989.5" brushRef="#br0" contextRef="#ctx0"> 19837 7608 373, 19837 7608 427, 19837 7608 492, 19837 7608 559, 19837 7608 616, 19866 7706 656, 19871 7735 685, 19876 7765 702, 19880 7795 714, 19885 7821 721, 19889 7849 721, 19895 7873 721, 19899 7890 713, 19902 7900 700, 19903 7907 675, 19903 7907 616, 19903 7911 514, 19903 7915 326, 19899 7920 53</trace>
  <trace timeOffset="411237.53" brushRef="#br0" contextRef="#ctx0"> 19783 7853 481, 19783 7853 523, 19783 7853 552, 19783 7853 571, 19783 7853 573, 19863 7793 564, 19887 7778 542, 19912 7764 498, 19936 7749 431, 19961 7735 330, 19980 7721 195, 19994 7713 30</trace>
  <trace timeOffset="411260.53" brushRef="#br0" contextRef="#ctx0"> 20029 7778 357, 20029 7778 387, 20029 7778 404, 20029 7778 417, 20029 7778 438, 20029 7778 466, 20029 7778 500, 20029 7778 533, 20029 7778 563, 20029 7778 587, 20029 7778 603, 20032 7714 616, 20032 7713 623, 20028 7713 634, 20018 7720 643, 20007 7736 654, 19994 7758 666, 19984 7782 675, 19980 7807 684, 19977 7832 684, 19977 7856 683, 19977 7873 669, 19977 7890 627, 19987 7905 536, 20002 7915 359, 20022 7929 80</trace>
  <trace timeOffset="411619.53" brushRef="#br0" contextRef="#ctx0"> 20460 7512 390, 20460 7512 449, 20460 7512 509, 20460 7512 559, 20382 7518 595, 20364 7532 619, 20347 7549 636, 20336 7570 646, 20330 7591 651, 20330 7614 655, 20330 7636 657, 20340 7657 660, 20357 7677 664, 20376 7696 664, 20398 7711 666, 20422 7724 667, 20448 7735 669, 20472 7746 671, 20495 7756 676, 20516 7768 680, 20534 7782 686, 20548 7795 696, 20558 7811 704, 20563 7824 714, 20564 7840 719, 20564 7860 722, 20555 7881 723, 20541 7905 726, 20522 7928 727, 20501 7945 727, 20479 7957 727, 20457 7967 726, 20440 7972 720, 20424 7972 701, 20410 7972 655, 20396 7969 550, 20382 7962 374, 20375 7950 87</trace>
  <trace timeOffset="412028.56" brushRef="#br0" contextRef="#ctx0"> 20639 7766 398, 20639 7766 443, 20639 7766 488, 20639 7766 526, 20639 7766 547, 20639 7766 555, 20639 7766 554, 20639 7766 553, 20639 7766 553, 20639 7766 552, 20639 7766 547, 20675 7836 543, 20684 7833 539, 20696 7824 533, 20703 7819 535, 20707 7811 535, 20712 7802 540, 20713 7797 546, 20716 7795 557, 20716 7795 570, 20716 7793 583, 20716 7793 602, 20716 7790 621, 20716 7790 639, 20716 7788 654, 20716 7786 664, 20716 7785 670, 20716 7783 673, 20716 7782 674, 20716 7781 674, 20716 7778 673, 20719 7775 674, 20721 7770 675, 20723 7765 676, 20726 7763 678, 20727 7758 679, 20730 7755 681, 20733 7750 683, 20736 7747 687, 20736 7747 691, 20736 7746 696, 20736 7746 701, 20738 7744 706, 20738 7744 710, 20738 7743 713, 20739 7743 714, 20739 7743 716, 20739 7756 716, 20739 7775 716, 20739 7799 718, 20741 7821 714, 20746 7843 710, 20756 7860 695, 20769 7875 666, 20785 7888 599, 20797 7897 470, 20813 7905 214</trace>
  <trace timeOffset="412481.6" brushRef="#br0" contextRef="#ctx0"> 20863 7674 316, 20863 7674 373, 20863 7674 424, 20863 7674 463, 20863 7674 495, 20863 7674 516, 20863 7674 537, 20863 7674 557, 20863 7674 578, 20863 7674 603, 20911 7733 632, 20912 7738 658, 20912 7738 684, 20912 7738 705, 20912 7738 722, 20912 7739 736, 20914 7741 746, 20914 7741 754, 20914 7743 761, 20914 7743 764, 20914 7744 765, 20914 7744 765, 20914 7746 764, 20914 7746 763, 20914 7747 764, 20918 7752 764, 20923 7755 763, 20933 7761 762, 20946 7768 760, 20959 7773 760, 20975 7778 760, 20988 7783 761, 20999 7785 761, 21004 7786 761, 21009 7788 762, 21009 7788 763, 21009 7788 766, 21009 7788 771, 21011 7788 777, 21012 7788 782, 21014 7788 786, 21018 7788 789, 21022 7786 790, 21027 7783 792, 21029 7782 790, 21029 7782 787, 21029 7781 784, 21029 7781 781, 21035 7781 778, 21046 7781 774, 21058 7788 771, 21072 7800 771, 21080 7814 768, 21087 7824 768, 21092 7839 765, 21095 7848 762, 21095 7858 757, 21095 7872 751, 21087 7883 741, 21075 7899 729, 21058 7911 713, 21038 7920 688, 21014 7929 648, 20985 7935 561, 20956 7943 396, 20926 7945 112</trace>
  <trace timeOffset="414571.72" brushRef="#br0" contextRef="#ctx0"> 18959 9222 436, 18959 9222 491, 18959 9222 548, 18959 9222 595, 18959 9222 636, 18959 9222 664, 18959 9222 681, 18959 9222 695, 18959 9222 702, 18959 9222 709, 18959 9222 717, 18946 9264 726, 18951 9301 733, 18955 9342 741, 18959 9387 750, 18959 9440 759, 18959 9493 771, 18958 9549 779, 18949 9607 790, 18940 9659 796, 18932 9706 801, 18923 9750 805, 18916 9789 811, 18912 9824 819, 18909 9856 825, 18907 9886 832, 18907 9914 835, 18907 9939 837, 18912 9958 840, 18919 9976 841, 18930 9990 844, 18942 10002 846, 18954 10011 849, 18969 10020 853, 18985 10026 858, 19003 10032 860, 19023 10037 863, 19042 10040 866, 19066 10042 867, 19092 10043 869, 19121 10043 871, 19154 10043 872, 19191 10043 873, 19234 10043 873, 19280 10038 873, 19334 10032 873, 19394 10023 873, 19461 10010 874, 19533 9993 875, 19613 9972 876, 19695 9948 876, 19780 9919 878, 19863 9890 879, 19947 9864 876, 20028 9838 877, 20106 9814 873, 20181 9794 873, 20253 9779 873, 20321 9767 873, 20387 9760 873, 20448 9757 875, 20507 9757 874, 20563 9757 874, 20618 9757 874, 20670 9757 873, 20721 9757 874, 20771 9757 874, 20820 9757 875, 20868 9753 874, 20915 9748 874, 20959 9743 874, 21002 9735 874, 21043 9726 875, 21079 9719 875, 21113 9714 874, 21144 9707 874, 21170 9701 874, 21189 9699 874, 21209 9697 875, 21220 9696 875, 21232 9694 876, 21246 9692 876, 21252 9692 876, 21263 9691 877, 21269 9689 879, 21278 9686 881, 21287 9683 884, 21293 9676 887, 21303 9664 888, 21309 9649 891, 21316 9629 891, 21322 9607 892, 21326 9581 892, 21329 9556 893, 21330 9529 896, 21330 9498 898, 21330 9468 898, 21330 9436 898, 21329 9401 895, 21326 9365 895, 21322 9325 895, 21319 9283 896, 21316 9237 897, 21313 9191 893, 21312 9144 892, 21312 9097 889, 21312 9056 887, 21312 9012 887, 21312 8975 885, 21312 8937 885, 21312 8903 883, 21312 8874 884, 21312 8852 883, 21312 8833 884, 21312 8821 884, 21312 8811 884, 21312 8799 883, 21310 8790 882, 21307 8779 881, 21306 8774 881, 21301 8768 880, 21298 8765 880, 21290 8759 878, 21283 8754 876, 21272 8753 875, 21252 8751 873, 21229 8751 872, 21197 8751 872, 21161 8751 870, 21119 8758 869, 21070 8765 869, 21014 8774 868, 20953 8783 867, 20886 8791 865, 20818 8800 863, 20745 8806 862, 20668 8814 861, 20589 8820 860, 20506 8826 861, 20419 8833 860, 20334 8840 860, 20250 8848 860, 20170 8857 860, 20094 8864 861, 20023 8869 862, 19956 8872 862, 19893 8872 862, 19834 8872 861, 19779 8872 861, 19725 8867 861, 19676 8862 860, 19631 8857 860, 19588 8850 860, 19552 8844 860, 19519 8838 861, 19488 8832 860, 19461 8828 860, 19441 8828 862, 19423 8826 862, 19409 8825 862, 19394 8825 862, 19380 8825 861, 19365 8825 861, 19345 8825 862, 19334 8825 861, 19315 8825 860, 19299 8826 860, 19280 8831 858, 19259 8835 859, 19238 8840 859, 19215 8844 858, 19194 8848 859, 19172 8852 859, 19147 8857 859, 19123 8860 860, 19097 8865 861, 19072 8869 861, 19046 8874 859, 19023 8876 860, 19001 8879 859, 18984 8882 860, 18971 8886 860, 18962 8889 860, 18958 8890 859, 18952 8891 858, 18952 8891 858, 18951 8891 858, 18951 8891 858, 18949 8891 858, 18948 8891 858, 18946 8891 858, 18945 8891 858, 18945 8891 858, 18943 8891 860, 18943 8891 860, 18942 8891 862, 18942 8891 863, 18940 8891 863, 18939 8891 864, 18937 8891 864, 18936 8891 865, 18935 8891 866, 18933 8891 866, 18932 8891 866, 18930 8891 865, 18929 8891 865, 18926 8891 866, 18925 8891 866, 18923 8891 866, 18922 8891 867, 18920 8891 868, 18919 8891 870, 18917 8891 871, 18916 8891 871, 18914 8891 870, 18913 8891 871, 18912 8891 872, 18910 8891 873, 18909 8891 873, 18907 8891 872, 18906 8891 870, 18904 8891 869, 18903 8891 867, 18900 8891 864, 18898 8903 862, 18896 8923 861, 18896 8952 861, 18896 8987 860, 18901 9026 861, 18912 9070 860, 18922 9117 860, 18935 9166 863, 18946 9218 862, 18959 9271 864, 18968 9324 863, 18977 9377 862, 18984 9431 863, 18991 9482 861, 18994 9532 862, 18995 9576 862, 18997 9617 861, 18997 9651 861, 18997 9681 862, 18997 9701 861, 18997 9721 862, 18998 9740 863, 18998 9752 863, 18998 9765 864, 18998 9772 863, 18998 9772 863, 18998 9772 862, 18998 9772 860, 18998 9772 858, 18998 9774 852, 18998 9776 842, 18998 9777 819, 18998 9777 770, 18998 9777 650, 18998 9765 357, 18992 9743 39</trace>
  <trace timeOffset="415127.75" brushRef="#br0" contextRef="#ctx0"> 19964 9210 309, 19964 9210 375, 19964 9210 438, 19964 9210 495, 19964 9210 539, 19964 9210 572, 19964 9210 596, 19964 9210 615, 19964 9210 631, 19986 9124 643, 19986 9114 654, 19980 9105 665, 19970 9093 673, 19957 9085 679, 19941 9075 683, 19927 9069 686, 19912 9065 688, 19902 9063 690, 19887 9063 690, 19870 9063 691, 19853 9069 691, 19831 9082 691, 19815 9097 691, 19798 9116 693, 19785 9137 696, 19772 9161 698, 19762 9186 703, 19754 9213 705, 19750 9232 710, 19748 9249 715, 19748 9266 719, 19751 9283 721, 19762 9301 722, 19773 9316 723, 19791 9328 724, 19809 9339 726, 19828 9348 728, 19848 9356 729, 19867 9365 729, 19886 9375 729, 19903 9387 727, 19916 9399 727, 19925 9409 727, 19931 9421 729, 19932 9436 730, 19932 9451 732, 19931 9471 735, 19919 9488 738, 19908 9501 740, 19893 9513 742, 19883 9520 744, 19870 9525 744, 19859 9529 746, 19845 9529 745, 19825 9529 744, 19809 9529 740, 19792 9527 732, 19780 9520 717, 19772 9517 690, 19768 9513 649, 19765 9510 581, 19765 9510 479, 19765 9503 312, 19768 9492 50</trace>
  <trace timeOffset="415747.78" brushRef="#br0" contextRef="#ctx0"> 20197 9303 396, 20197 9303 460, 20197 9303 525, 20197 9303 579, 20197 9303 619, 20205 9389 642, 20205 9402 658, 20205 9409 673, 20205 9418 687, 20205 9423 704, 20205 9428 721, 20204 9431 737, 20204 9431 749, 20201 9431 760, 20201 9431 768, 20197 9431 775, 20188 9428 781, 20179 9416 785, 20168 9399 792, 20161 9382 794, 20158 9360 797, 20156 9336 798, 20156 9308 800, 20156 9283 800, 20161 9257 800, 20168 9232 801, 20179 9210 798, 20190 9190 799, 20204 9174 795, 20213 9164 794, 20227 9158 793, 20243 9155 792, 20261 9154 790, 20278 9154 786, 20296 9154 784, 20311 9154 781, 20321 9155 778, 20337 9160 776, 20346 9163 772, 20350 9164 769, 20356 9166 767, 20356 9166 764, 20356 9166 766, 20356 9171 762, 20353 9179 761, 20343 9191 755, 20327 9206 748, 20305 9218 742, 20282 9230 739, 20258 9239 736, 20236 9249 735, 20219 9256 736, 20204 9261 736, 20193 9266 735, 20188 9268 735, 20184 9271 735, 20184 9271 734, 20182 9271 734, 20182 9271 734, 20181 9272 735, 20181 9272 737, 20179 9274 741, 20179 9274 746, 20179 9276 752, 20179 9276 760, 20191 9281 767, 20207 9286 775, 20226 9293 782, 20246 9299 789, 20268 9307 794, 20290 9315 798, 20314 9324 800, 20339 9333 803, 20364 9343 806, 20389 9353 809, 20412 9363 815, 20434 9372 819, 20451 9377 822, 20467 9382 826, 20479 9385 829, 20492 9385 833, 20504 9385 837, 20516 9385 840, 20528 9385 842, 20534 9385 845, 20545 9385 847, 20550 9385 850, 20554 9382 854, 20558 9382 856, 20558 9382 860, 20558 9380 863, 20558 9380 865, 20560 9380 867, 20561 9380 866, 20563 9378 865, 20563 9378 860, 20564 9378 851, 20564 9377 833, 20564 9377 785, 20564 9375 643, 20564 9368 323, 20558 9356 0</trace>
  <trace timeOffset="421653.12" brushRef="#br0" contextRef="#ctx0"> 20099 9919 491, 20099 9919 552, 20099 9919 599, 20099 9919 635, 20099 9919 663, 20099 9919 681, 20099 9919 694, 20099 9919 703, 20099 9919 708, 20099 9919 712, 20052 9931 718, 20051 9958 722, 20051 9992 726, 20051 10028 730, 20052 10067 733, 20056 10108 735, 20061 10149 738, 20067 10192 742, 20071 10233 746, 20074 10272 750, 20076 10311 756, 20076 10348 761, 20076 10383 769, 20076 10415 776, 20071 10444 785, 20067 10474 796, 20062 10498 801, 20058 10517 808, 20056 10527 810, 20056 10533 811, 20056 10537 812, 20056 10544 812, 20056 10548 813, 20056 10554 813, 20056 10554 815, 20056 10554 816, 20056 10554 819, 20056 10555 821, 20056 10555 823, 20056 10555 825, 20056 10557 825, 20056 10557 825, 20056 10557 825, 20056 10557 822, 20058 10557 818, 20061 10555 811, 20062 10551 796, 20064 10547 760, 20067 10544 695, 20067 10537 558, 20067 10533 285</trace>
  <trace timeOffset="422179.16" brushRef="#br0" contextRef="#ctx0"> 19166 10285 489, 19166 10285 535, 19166 10285 568, 19166 10285 589, 19166 10285 602, 19166 10285 616, 19166 10285 628, 19166 10285 642, 19166 10285 657, 19166 10285 671, 19166 10285 684, 19243 10346 699, 19263 10363 711, 19280 10378 723, 19300 10393 734, 19319 10407 745, 19338 10422 755, 19358 10439 764, 19377 10456 775, 19396 10476 781, 19416 10495 790, 19432 10517 792, 19451 10537 796, 19465 10557 797, 19481 10577 798, 19493 10594 799, 19506 10607 799, 19514 10617 798, 19523 10624 797, 19529 10630 796, 19532 10631 795, 19537 10635 795, 19537 10635 794, 19537 10635 792, 19537 10635 785, 19539 10635 776, 19539 10635 759, 19540 10635 731, 19540 10635 688, 19532 10631 620, 19517 10623 507, 19500 10614 319, 19481 10607 45</trace>
  <trace timeOffset="422572.16" brushRef="#br0" contextRef="#ctx0"> 19095 10699 478, 19095 10699 543, 19095 10699 596, 19095 10699 637, 19095 10699 670, 19095 10699 694, 19095 10699 714, 19095 10699 732, 19095 10699 747, 19095 10699 761, 19082 10703 775, 19082 10703 790, 19082 10701 803, 19083 10687 816, 19092 10668 825, 19105 10639 834, 19123 10607 839, 19143 10572 841, 19165 10535 845, 19191 10495 844, 19220 10456 846, 19253 10415 846, 19286 10375 846, 19322 10339 846, 19355 10304 846, 19386 10275 847, 19414 10249 847, 19436 10228 848, 19454 10214 848, 19462 10207 847, 19467 10204 847, 19467 10204 847, 19467 10202 849, 19467 10202 850, 19468 10202 852, 19470 10201 855, 19471 10201 858, 19474 10199 862, 19475 10199 864, 19477 10199 866, 19477 10197 868, 19478 10197 867, 19478 10196 865, 19480 10196 863, 19480 10194 858, 19481 10194 845, 19481 10194 820, 19481 10194 764, 19481 10194 642, 19481 10193 333, 19481 10193 12</trace>
  <trace timeOffset="424272.28" brushRef="#br0" contextRef="#ctx0"> 20119 10996 219, 20119 10996 280, 20119 10996 336, 20119 10996 384, 20119 10996 431, 20119 10996 471, 20119 10996 512, 20119 10996 546, 20119 10996 577, 20119 10996 606, 20136 10969 632, 20138 10965 657, 20143 10957 682, 20145 10955 704, 20146 10950 726, 20149 10943 742, 20150 10938 757, 20152 10933 771, 20152 10923 783, 20152 10917 793, 20152 10906 801, 20152 10890 806, 20148 10876 811, 20138 10856 815, 20129 10839 817, 20119 10822 819, 20107 10805 821, 20094 10790 822, 20081 10776 823, 20065 10761 826, 20052 10747 828, 20042 10736 831, 20032 10729 833, 20025 10724 834, 20013 10721 835, 20005 10718 835, 19993 10718 834, 19976 10718 832, 19958 10719 831, 19939 10729 830, 19919 10739 830, 19902 10751 829, 19883 10764 830, 19866 10776 830, 19850 10786 831, 19840 10793 833, 19827 10800 834, 19819 10805 835, 19811 10810 836, 19802 10814 837, 19795 10819 838, 19783 10831 839, 19773 10843 840, 19760 10859 840, 19747 10879 841, 19734 10903 839, 19720 10930 840, 19702 10964 839, 19684 11001 841, 19665 11043 842, 19645 11085 843, 19626 11125 848, 19610 11161 848, 19598 11192 853, 19590 11212 852, 19585 11231 854, 19585 11242 854, 19585 11252 855, 19585 11267 856, 19593 11279 854, 19603 11294 855, 19614 11308 856, 19628 11321 858, 19643 11332 859, 19659 11347 859, 19675 11360 862, 19692 11376 863, 19708 11393 865, 19724 11413 867, 19739 11433 867, 19754 11451 870, 19766 11468 873, 19776 11480 876, 19786 11490 878, 19796 11500 881, 19804 11505 881, 19816 11514 884, 19830 11519 885, 19840 11523 887, 19854 11529 891, 19871 11531 891, 19889 11533 891, 19913 11536 892, 19938 11539 893, 19961 11540 894, 19983 11543 895, 20005 11543 895, 20022 11543 895, 20039 11543 894, 20056 11543 895, 20068 11543 896, 20088 11543 897, 20106 11543 898, 20125 11539 898, 20149 11533 899, 20172 11523 899, 20196 11514 900, 20219 11501 901, 20243 11489 901, 20265 11477 902, 20285 11465 902, 20304 11453 902, 20320 11439 903, 20336 11426 904, 20344 11418 904, 20356 11408 906, 20364 11398 907, 20369 11390 908, 20378 11376 910, 20385 11364 911, 20389 11347 912, 20393 11332 913, 20398 11315 913, 20401 11298 913, 20404 11278 911, 20407 11254 906, 20410 11229 906, 20412 11202 902, 20412 11175 904, 20412 11146 906, 20412 11115 906, 20408 11087 907, 20401 11060 908, 20392 11035 909, 20382 11014 909, 20372 10997 908, 20364 10985 908, 20356 10975 908, 20349 10968 909, 20344 10965 907, 20341 10964 905, 20336 10964 903, 20325 10964 898, 20310 10964 892, 20296 10968 883, 20285 10976 869, 20278 10982 852, 20273 10989 826, 20268 10997 789, 20266 11001 726, 20265 11006 610, 20265 11006 399, 20262 11011 95</trace>
  <trace timeOffset="424848.3" brushRef="#br0" contextRef="#ctx0"> 19938 11355 540, 19938 11355 594, 19938 11355 645, 19938 11355 684, 19938 11355 711, 19938 11355 731, 19938 11355 745, 19938 11355 759, 19938 11355 770, 19938 11355 781, 19938 11355 789, 19925 11355 793, 19925 11355 797, 19925 11355 799, 19936 11355 801, 19956 11352 802, 19980 11351 802, 20007 11350 803, 20036 11350 803, 20064 11350 804, 20091 11350 804, 20119 11350 804, 20136 11350 801, 20156 11350 800, 20170 11350 798, 20182 11350 797, 20194 11350 796, 20200 11350 793, 20207 11350 789, 20207 11350 778, 20207 11350 763, 20207 11350 739, 20207 11350 703, 20207 11350 656, 20204 11347 595, 20193 11342 522, 20176 11335 440, 20158 11328 356, 20135 11321 272, 20116 11310 202, 20097 11298 145, 20081 11284 112, 20067 11266 103, 20054 11246 107, 20042 11225 128, 20032 11205 155, 20026 11190 198, 20019 11175 251, 20016 11168 310, 20015 11163 379, 20013 11158 443, 20013 11158 504, 20012 11156 553, 20012 11156 589, 20012 11155 614, 20010 11153 635, 20010 11151 650, 20010 11151 664, 20010 11151 678, 20010 11151 691, 20010 11153 710, 20010 11168 722, 20010 11192 737, 20010 11222 747, 20010 11254 756, 20010 11286 764, 20010 11318 770, 20010 11350 775, 20010 11380 777, 20010 11408 780, 20010 11433 780, 20012 11450 782, 20013 11465 782, 20015 11477 782, 20016 11483 780, 20018 11492 778, 20019 11497 773, 20022 11501 767, 20023 11505 754, 20023 11505 730, 20028 11505 687, 20036 11505 612, 20047 11494 497, 20062 11483 328, 20076 11465 62</trace>
  <trace timeOffset="425252.3" brushRef="#br0" contextRef="#ctx0"> 20440 11271 611, 20440 11271 653, 20440 11271 690, 20440 11271 718, 20440 11271 735, 20440 11271 746, 20440 11271 755, 20440 11271 762, 20440 11271 772, 20440 11271 781, 20513 11239 789, 20547 11226 796, 20587 11214 801, 20635 11200 807, 20687 11185 808, 20743 11172 814, 20806 11158 816, 20869 11148 823, 20935 11139 829, 21002 11132 835, 21069 11126 841, 21135 11119 845, 21202 11112 849, 21266 11105 853, 21330 11097 856, 21391 11088 859, 21453 11079 860, 21514 11070 863, 21576 11058 865, 21637 11047 866, 21694 11035 869, 21747 11025 870, 21796 11014 872, 21839 11008 873, 21878 11001 873, 21910 11001 873, 21933 10999 873, 21951 10999 872, 21961 10999 870, 21966 10999 868, 21972 10999 866, 21972 10999 866, 21972 10999 867, 21972 10999 869, 21974 10999 870, 21974 10999 869, 21975 10999 866, 21975 10999 861, 21974 11001 850, 21961 11001 834, 21942 11006 805, 21913 11010 760, 21881 11013 687, 21845 11018 567, 21800 11026 350, 21751 11037 54</trace>
  <trace timeOffset="425808.34" brushRef="#br0" contextRef="#ctx0"> 20897 11037 559, 20897 11037 604, 20897 11037 648, 20897 11037 682, 20897 11037 708, 20897 11037 722, 20897 11037 730, 20897 11037 735, 20897 11037 740, 20897 11037 741, 20804 11022 743, 20784 11038 744, 20762 11057 745, 20738 11079 745, 20713 11104 744, 20686 11129 748, 20659 11158 747, 20629 11187 750, 20600 11214 750, 20571 11242 750, 20544 11266 752, 20521 11284 754, 20506 11296 759, 20496 11304 764, 20493 11306 772, 20493 11306 778, 20492 11306 783, 20492 11306 787, 20492 11306 789, 20492 11306 790, 20492 11306 792, 20492 11308 793, 20502 11311 794, 20521 11314 795, 20545 11318 794, 20573 11325 794, 20600 11330 795, 20630 11339 795, 20658 11347 797, 20684 11359 797, 20710 11369 798, 20733 11381 798, 20753 11392 798, 20767 11398 798, 20778 11405 797, 20787 11410 798, 20790 11413 798, 20797 11418 798, 20801 11419 798, 20804 11421 799, 20810 11423 799, 20810 11423 800, 20810 11423 800, 20810 11423 800, 20811 11423 802, 20813 11425 803, 20818 11425 804, 20824 11425 805, 20833 11421 805, 20844 11411 807, 20852 11400 809, 20859 11383 813, 20865 11364 817, 20868 11344 822, 20868 11321 827, 20868 11293 835, 20865 11263 841, 20858 11229 843, 20849 11192 848, 20837 11155 846, 20829 11122 848, 20820 11093 848, 20815 11073 847, 20811 11062 846, 20811 11058 841, 20811 11058 832, 20811 11057 816, 20811 11057 790, 20811 11057 749, 20811 11057 670, 20811 11057 525, 20813 11061 227</trace>
  <trace timeOffset="426408.38" brushRef="#br0" contextRef="#ctx0"> 21838 10216 576, 21838 10216 585, 21838 10216 602, 21838 10216 624, 21838 10216 650, 21838 10216 675, 21838 10216 695, 21838 10216 713, 21870 10294 728, 21875 10324 744, 21877 10354 759, 21877 10383 772, 21877 10403 784, 21877 10425 797, 21877 10437 806, 21877 10444 817, 21877 10451 829, 21877 10451 839, 21877 10451 849, 21877 10451 859, 21877 10452 867, 21877 10454 877, 21877 10456 886, 21877 10457 894, 21877 10459 902, 21877 10460 906, 21877 10460 909, 21877 10460 910, 21880 10456 909, 21890 10442 907, 21908 10422 906, 21929 10398 905, 21955 10372 905, 21985 10343 904, 22017 10314 904, 22049 10282 903, 22079 10251 903, 22107 10222 902, 22131 10196 902, 22153 10174 901, 22165 10159 901, 22176 10147 901, 22182 10139 903, 22183 10135 905, 22186 10132 906, 22186 10132 907, 22186 10131 909, 22186 10131 908, 22186 10131 907, 22186 10131 905, 22186 10131 902, 22177 10139 902, 22165 10154 900, 22148 10176 900, 22133 10201 900, 22120 10226 899, 22107 10249 899, 22098 10265 899, 22092 10280 899, 22088 10289 900, 22086 10294 902, 22085 10297 903, 22085 10297 904, 22082 10297 906, 22082 10297 905, 22082 10299 906, 22081 10301 904, 22081 10302 901, 22081 10309 898, 22081 10318 896, 22082 10333 895, 22092 10351 894, 22105 10372 893, 22121 10393 893, 22140 10415 892, 22160 10435 892, 22180 10457 889, 22199 10476 886, 22218 10493 881, 22234 10507 863, 22248 10521 836, 22259 10532 783, 22264 10537 683, 22270 10540 511, 22270 10540 198</trace>
  <trace timeOffset="426686.4" brushRef="#br0" contextRef="#ctx0"> 22388 10430 604, 22388 10430 654, 22388 10430 699, 22388 10430 736, 22388 10430 766, 22388 10430 789, 22388 10430 811, 22402 10524 836, 22407 10557 854, 22413 10590 874, 22420 10623 888, 22426 10653 895, 22433 10679 901, 22438 10697 904, 22441 10707 904, 22444 10715 904, 22445 10718 902, 22447 10721 898, 22451 10726 893, 22451 10726 883, 22451 10726 865, 22451 10726 835, 22455 10726 789, 22462 10718 726, 22474 10706 632, 22490 10687 495, 22511 10669 265, 22530 10650 0</trace>
  <trace timeOffset="426978.4" brushRef="#br0" contextRef="#ctx0"> 22743 10451 525, 22743 10451 578, 22743 10451 624, 22743 10451 660, 22743 10451 687, 22743 10451 712, 22743 10451 734, 22743 10451 750, 22743 10451 767, 22727 10528 775, 22725 10539 784, 22725 10545 787, 22725 10551 792, 22725 10551 793, 22725 10551 795, 22725 10551 798, 22725 10553 802, 22725 10555 804, 22730 10557 807, 22740 10559 808, 22753 10559 806, 22766 10559 806, 22783 10551 807, 22795 10545 808, 22805 10537 806, 22813 10530 808, 22819 10522 804, 22825 10513 806, 22827 10510 809, 22830 10500 811, 22830 10488 815, 22830 10473 818, 22828 10457 820, 22821 10444 822, 22811 10430 823, 22805 10423 823, 22793 10413 825, 22787 10408 823, 22783 10405 820, 22779 10403 813, 22779 10403 802, 22778 10403 783, 22778 10403 751, 22776 10403 695, 22775 10403 581, 22773 10403 346, 22773 10403 50</trace>
  <trace timeOffset="427595.47" brushRef="#br0" contextRef="#ctx0"> 22796 9772 530, 22796 9772 587, 22796 9772 632, 22796 9772 668, 22796 9772 694, 22796 9772 717, 22796 9772 738, 22796 9772 754, 22796 9772 771, 22796 9772 781, 22796 9772 792, 22727 9843 800, 22725 9843 807, 22725 9843 812, 22724 9844 817, 22724 9846 822, 22722 9846 825, 22722 9846 829, 22722 9846 828, 22725 9840 830, 22737 9824 829, 22757 9801 831, 22781 9774 833, 22810 9740 835, 22841 9704 836, 22876 9667 836, 22907 9629 836, 22939 9590 836, 22967 9557 837, 22990 9530 840, 23007 9512 843, 23018 9501 846, 23022 9498 851, 23022 9498 852, 23022 9497 855, 23022 9497 858, 23023 9497 859, 23023 9495 862, 23023 9495 863, 23023 9495 863, 23023 9495 864, 23021 9501 864, 23015 9509 863, 23009 9517 863, 23007 9520 859, 23004 9524 854, 23003 9529 845, 23001 9532 829, 23000 9536 802, 23000 9536 757, 22997 9539 669, 22993 9544 519, 22987 9551 215</trace>
  <trace timeOffset="428367.5" brushRef="#br0" contextRef="#ctx0"> 20052 11833 408, 20052 11833 487, 20052 11833 553, 20052 11833 609, 20052 11833 651, 20052 11833 686, 20052 11833 713, 20015 11754 735, 20012 11748 753, 20010 11746 767, 20007 11742 777, 20006 11739 781, 20006 11739 784, 20006 11739 784, 20006 11748 785, 20006 11768 789, 20010 11798 794, 20016 11833 796, 20022 11872 802, 20028 11914 803, 20030 11958 805, 20033 12002 808, 20033 12046 808, 20033 12087 811, 20033 12125 813, 20033 12157 815, 20033 12179 817, 20033 12197 819, 20032 12209 820, 20032 12216 823, 20032 12222 825, 20032 12222 825, 20030 12222 826, 20030 12222 826, 20030 12222 827, 20030 12222 828, 20030 12223 828, 20029 12225 830, 20029 12226 831, 20029 12228 831, 20028 12228 832, 20019 12228 832, 20007 12228 834, 19993 12222 835, 19971 12209 836, 19953 12196 837, 19936 12181 837, 19924 12170 839, 19913 12160 843, 19908 12152 847, 19905 12149 852, 19903 12146 858, 19903 12146 858, 19902 12144 858, 19902 12144 856, 19902 12144 856, 19911 12149 858, 19927 12160 859, 19948 12176 859, 19968 12194 859, 19987 12214 858, 20005 12235 858, 20019 12254 859, 20032 12272 859, 20041 12286 859, 20045 12293 860, 20048 12298 861, 20048 12298 862, 20048 12298 864, 20048 12298 866, 20051 12299 868, 20052 12299 870, 20056 12299 872, 20062 12294 872, 20071 12279 871, 20085 12255 867, 20099 12228 859, 20116 12201 842, 20133 12177 813, 20148 12162 762, 20162 12155 651, 20179 12155 406, 20190 12155 93</trace>
  <trace timeOffset="428871.53" brushRef="#br0" contextRef="#ctx0"> 20210 12669 609, 20210 12669 644, 20210 12669 681, 20210 12669 710, 20210 12669 729, 20210 12669 742, 20210 12669 752, 20210 12669 761, 20210 12669 770, 20210 12669 777, 20200 12662 783, 20184 12662 789, 20161 12662 792, 20136 12668 795, 20114 12680 797, 20091 12695 798, 20070 12712 800, 20051 12733 799, 20033 12758 801, 20016 12784 802, 20003 12816 802, 19991 12851 803, 19982 12889 804, 19974 12927 805, 19970 12966 809, 19967 13000 811, 19965 13033 813, 19965 13060 818, 19965 13084 819, 19967 13101 820, 19973 13113 823, 19979 13121 825, 19987 13123 828, 20002 13128 832, 20018 13128 837, 20039 13128 844, 20062 13123 849, 20087 13113 854, 20113 13099 858, 20139 13084 862, 20165 13070 865, 20191 13058 869, 20210 13048 871, 20224 13041 873, 20236 13037 875, 20240 13035 875, 20246 13033 875, 20246 13033 874, 20246 13033 874, 20246 13033 874, 20247 13033 875, 20249 13033 876, 20250 13033 876, 20252 13033 875, 20253 13033 875, 20255 13032 875, 20256 13032 872, 20261 13029 868, 20266 13026 858, 20272 13018 840, 20278 13012 812, 20282 13002 766, 20287 12993 690, 20288 12986 548, 20291 12983 244</trace>
  <trace timeOffset="429467.56" brushRef="#br0" contextRef="#ctx0"> 20418 12666 537, 20418 12666 606, 20418 12666 664, 20418 12666 710, 20418 12666 742, 20418 12666 767, 20418 12666 790, 20418 12666 808, 20418 12666 822, 20418 12666 833, 20418 12666 841, 20404 12655 846, 20411 12634 852, 20425 12605 853, 20443 12572 853, 20463 12537 856, 20484 12501 853, 20504 12468 858, 20524 12438 859, 20539 12412 860, 20550 12395 862, 20555 12385 864, 20558 12383 865, 20558 12383 867, 20558 12380 868, 20558 12380 869, 20558 12380 869, 20558 12380 868, 20558 12393 868, 20554 12412 869, 20545 12438 869, 20532 12461 868, 20521 12487 871, 20509 12508 870, 20499 12525 875, 20492 12537 876, 20486 12545 879, 20483 12547 880, 20482 12552 879, 20482 12552 879, 20480 12552 878, 20480 12552 875, 20480 12552 873, 20480 12554 863, 20480 12554 843, 20480 12554 796, 20480 12554 660, 20480 12554 348, 20486 12547 20</trace>
  <trace timeOffset="436387.97" brushRef="#br0" contextRef="#ctx0"> 19965 8435 211, 19965 8435 258, 19965 8435 299, 19965 8435 336, 19965 8435 373, 19965 8435 406, 19965 8435 437, 19965 8435 467, 19965 8435 495, 19965 8435 526, 19956 8361 555, 19954 8361 580, 19954 8361 604, 19954 8358 627, 19954 8357 646, 19953 8356 664, 19953 8354 679, 19953 8352 691, 19953 8352 702, 19953 8351 709, 19953 8351 712, 19953 8351 713, 19953 8351 715, 19953 8366 717, 19957 8390 722, 19964 8424 728, 19970 8460 728, 19974 8499 733, 19977 8540 732, 19980 8577 734, 19982 8612 738, 19982 8644 742, 19983 8673 747, 19983 8700 751, 19983 8724 756, 19983 8749 760, 19983 8767 764, 19983 8785 767, 19983 8799 771, 19983 8811 774, 19983 8825 776, 19983 8836 779, 19983 8848 781, 19983 8855 781, 19983 8860 782, 19983 8860 782, 19983 8860 783, 19983 8860 785, 19983 8862 786, 19983 8864 789, 19983 8865 792, 19983 8867 794, 19983 8869 799, 19983 8869 804, 19983 8872 809, 19983 8872 812, 19983 8874 814, 19977 8874 815, 19965 8867 815, 19948 8855 816, 19928 8836 816, 19911 8815 817, 19893 8794 817, 19877 8771 818, 19863 8751 817, 19850 8732 817, 19841 8719 818, 19833 8707 819, 19828 8700 820, 19825 8695 821, 19824 8693 822, 19824 8693 825, 19822 8690 825, 19822 8690 826, 19822 8690 827, 19821 8688 827, 19821 8686 827, 19819 8686 827, 19819 8685 828, 19819 8685 828, 19819 8683 828, 19819 8683 829, 19819 8683 830, 19828 8685 831, 19842 8695 833, 19859 8707 833, 19876 8726 834, 19892 8746 834, 19909 8767 834, 19925 8791 834, 19941 8815 834, 19953 8840 835, 19964 8862 835, 19973 8882 835, 19980 8896 836, 19986 8908 836, 19991 8915 838, 19993 8918 839, 19996 8923 840, 19996 8923 842, 19996 8923 844, 20000 8923 846, 20009 8923 850, 20022 8915 853, 20033 8903 856, 20044 8886 859, 20052 8869 861, 20059 8848 863, 20068 8828 864, 20077 8805 865, 20087 8781 866, 20097 8758 867, 20107 8736 866, 20120 8712 866, 20133 8693 865, 20148 8676 865, 20161 8661 865, 20170 8649 865, 20181 8641 865, 20187 8635 865, 20190 8632 865, 20193 8630 864, 20193 8630 863, 20193 8629 862, 20193 8629 859, 20194 8629 854, 20196 8627 842, 20196 8626 813, 20197 8624 745, 20197 8618 552, 20197 8614 231</trace>
  <trace timeOffset="438208.06" brushRef="#br0" contextRef="#ctx0"> 18187 16249 431, 18187 16249 453, 18187 16249 479, 18187 16249 509, 18187 16249 541, 18187 16249 572, 18187 16249 595, 18187 16249 612, 18187 16249 620, 18187 16249 625, 18187 16249 627, 18163 16235 632, 18163 16242 637, 18170 16256 645, 18180 16274 654, 18193 16295 661, 18210 16316 668, 18226 16339 674, 18244 16362 676, 18262 16387 681, 18277 16409 685, 18293 16431 684, 18301 16445 690, 18312 16458 698, 18319 16465 705, 18323 16467 719, 18327 16470 730, 18333 16470 740, 18343 16465 753, 18359 16453 767, 18381 16433 778, 18398 16402 792, 18417 16366 803, 18436 16320 812, 18458 16271 819, 18481 16222 822, 18504 16172 825, 18523 16126 825, 18543 16087 827, 18560 16058 825, 18573 16041 825, 18585 16027 822, 18595 16021 818, 18602 16016 814, 18611 16012 810, 18620 16009 806, 18628 16006 800, 18632 16004 792, 18641 16001 775, 18646 16000 748, 18650 15998 701, 18655 15997 614, 18655 15997 439, 18655 15995 152</trace>
  <trace timeOffset="438600.1" brushRef="#br0" contextRef="#ctx0"> 18245 16133 551, 18245 16133 544, 18245 16133 540, 18245 16133 541, 18245 16133 542, 18270 16209 546, 18278 16240 552, 18290 16270 561, 18301 16300 572, 18313 16327 588, 18326 16349 606, 18339 16367 627, 18352 16382 642, 18365 16396 660, 18377 16406 675, 18391 16416 688, 18400 16424 703, 18413 16431 715, 18420 16436 723, 18430 16436 733, 18447 16436 743, 18462 16436 752, 18482 16429 765, 18500 16414 777, 18518 16394 792, 18538 16367 804, 18559 16335 814, 18582 16298 821, 18608 16254 827, 18635 16208 833, 18664 16161 839, 18693 16113 841, 18719 16070 844, 18744 16033 843, 18767 16001 843, 18787 15979 843, 18802 15963 841, 18815 15954 840, 18823 15947 838, 18832 15944 838, 18846 15937 839, 18855 15933 837, 18869 15928 835, 18877 15925 836, 18881 15923 836, 18889 15918 837, 18893 15916 838, 18900 15912 837, 18907 15908 834, 18914 15901 832, 18920 15896 828, 18926 15888 817, 18933 15883 798, 18939 15877 752, 18945 15865 648, 18951 15852 442, 18955 15833 133</trace>
  <trace timeOffset="468091.78" brushRef="#br0" contextRef="#ctx0"> 19882 10550 240, 19882 10550 278, 19882 10550 316, 19882 10550 351, 19882 10550 381, 19882 10550 408, 19882 10550 433, 19882 10550 457, 19882 10550 479, 19882 10550 501, 19882 10550 520, 19870 10519 536, 19866 10513 555, 19864 10510 571, 19863 10505 592, 19863 10505 616, 19862 10505 634, 19862 10505 647, 19862 10503 657, 19860 10501 660, 19860 10500 667, 19860 10498 674, 19859 10497 680, 19859 10495 686, 19859 10493 693, 19857 10493 698, 19857 10490 703, 19857 10489 708, 19857 10488 710, 19857 10486 712, 19857 10485 713, 19857 10483 714, 19856 10481 715, 19856 10480 717, 19856 10478 719, 19856 10478 721, 19856 10476 724, 19856 10476 728, 19856 10476 733, 19856 10476 736, 19856 10474 739, 19856 10474 742, 19856 10473 744, 19856 10473 745, 19856 10471 745, 19856 10471 745, 19856 10469 745, 19856 10469 745, 19856 10469 745, 19856 10469 745, 19856 10469 745, 19856 10469 745, 19856 10469 745, 19856 10469 745, 19856 10469 746, 19856 10469 746, 19857 10469 747, 19860 10474 751, 19864 10481 750, 19870 10489 755, 19874 10497 755, 19879 10505 755, 19883 10512 754, 19890 10525 754, 19899 10537 753, 19906 10550 754, 19913 10562 755, 19921 10574 756, 19928 10585 759, 19936 10594 760, 19944 10606 763, 19948 10614 765, 19954 10621 767, 19961 10628 769, 19965 10636 770, 19971 10643 771, 19977 10652 773, 19982 10660 774, 19986 10667 776, 19993 10674 777, 19994 10677 779, 19997 10680 779, 19997 10680 780, 19997 10680 782, 19997 10680 783, 19999 10682 786, 20000 10684 787, 20002 10685 789, 20003 10685 790, 20003 10686 790, 20005 10686 792, 20005 10687 793, 20006 10687 794, 20006 10689 796, 20007 10689 796, 20007 10692 796, 20009 10692 796, 20009 10692 796, 20010 10692 797, 20010 10692 798, 20012 10694 799, 20013 10694 799, 20015 10694 800, 20016 10696 801, 20018 10696 803, 20019 10696 805, 20022 10696 807, 20023 10696 809, 20025 10696 812, 20029 10696 814, 20033 10692 815, 20041 10686 816, 20052 10676 817, 20056 10668 818, 20065 10655 818, 20073 10643 819, 20078 10630 820, 20087 10618 820, 20093 10606 819, 20100 10592 820, 20109 10579 819, 20119 10562 820, 20126 10551 820, 20133 10537 815, 20142 10525 815, 20148 10517 810, 20155 10505 810, 20161 10497 811, 20165 10490 811, 20172 10485 812, 20175 10481 812, 20179 10474 812, 20182 10471 813, 20185 10468 814, 20188 10464 815, 20188 10464 815, 20188 10464 816, 20188 10464 816, 20190 10461 815, 20190 10461 815, 20191 10460 816, 20191 10460 816, 20193 10459 818, 20193 10459 818, 20194 10457 818, 20194 10456 818, 20196 10454 818, 20196 10452 818, 20197 10451 818, 20198 10449 818, 20201 10444 818, 20205 10439 817, 20207 10435 818, 20211 10427 819, 20214 10423 818, 20216 10419 818, 20219 10415 818, 20219 10415 818, 20219 10415 819, 20219 10415 819, 20220 10413 819, 20221 10411 818, 20223 10410 818, 20223 10408 817, 20224 10408 817, 20224 10407 817, 20226 10407 817, 20226 10405 816, 20227 10405 816, 20227 10403 816, 20227 10403 815, 20229 10403 814, 20229 10403 814, 20229 10401 813, 20230 10401 811, 20230 10401 811, 20230 10401 811, 20230 10401 810, 20230 10401 810, 20230 10401 810, 20230 10401 809, 20230 10401 809, 20229 10405 810, 20226 10415 809, 20221 10422 809, 20217 10430 809, 20211 10442 809, 20205 10454 808, 20196 10471 810, 20187 10488 814, 20179 10507 813, 20168 10527 818, 20159 10548 815, 20149 10569 815, 20136 10590 814, 20126 10610 813, 20116 10630 814, 20104 10648 813, 20094 10667 813, 20087 10679 812, 20081 10692 811, 20076 10699 811, 20073 10701 811, 20071 10706 811, 20071 10706 811, 20070 10706 812, 20070 10706 812, 20068 10707 813, 20067 10709 815, 20065 10711 815, 20065 10712 816, 20064 10714 817, 20062 10715 818, 20061 10715 819, 20059 10715 820, 20058 10717 819, 20056 10717 820, 20055 10717 820, 20054 10718 821, 20052 10718 822, 20047 10718 822, 20041 10718 822, 20033 10714 821, 20026 10709 821, 20018 10703 820, 20007 10694 820, 19997 10685 821, 19982 10672 821, 19967 10662 819, 19951 10653 819, 19936 10643 818, 19919 10633 817, 19902 10626 817, 19885 10617 816, 19866 10609 817, 19850 10602 817, 19837 10597 817, 19824 10590 817, 19815 10587 817, 19804 10582 817, 19793 10579 816, 19783 10574 817, 19772 10569 817, 19763 10567 818, 19756 10562 818, 19751 10560 818, 19748 10559 819, 19743 10555 819, 19740 10554 821, 19736 10551 822, 19733 10550 822, 19733 10550 823, 19731 10548 822, 19731 10548 823, 19730 10548 822, 19728 10547 822, 19728 10547 821, 19727 10545 820, 19727 10545 819, 19725 10545 818, 19725 10544 817, 19724 10544 816, 19724 10544 817, 19722 10542 816, 19722 10542 816, 19722 10542 815, 19722 10542 813, 19722 10542 812, 19722 10542 811, 19722 10542 810, 19722 10542 810, 19722 10542 810, 19724 10545 810, 19730 10553 810, 19734 10559 809, 19740 10565 808, 19744 10572 808, 19751 10580 808, 19760 10590 808, 19766 10597 808, 19775 10607 808, 19782 10614 809, 19789 10621 809, 19796 10626 809, 19804 10633 811, 19812 10640 811, 19821 10645 811, 19828 10652 811, 19837 10655 809, 19845 10662 809, 19854 10667 809, 19862 10672 810, 19870 10676 811, 19879 10682 811, 19886 10685 810, 19893 10689 810, 19896 10692 810, 19905 10696 810, 19909 10697 811, 19913 10699 812, 19921 10703 812, 19925 10704 812, 19931 10706 813, 19935 10707 814, 19935 10707 814, 19935 10707 813, 19935 10707 814, 19936 10707 814, 19938 10709 816, 19939 10709 817, 19941 10709 817, 19942 10711 816, 19944 10711 816, 19945 10711 816, 19951 10712 816, 19957 10714 816, 19962 10714 817, 19968 10715 817, 19968 10715 815, 19968 10715 815, 19968 10715 815, 19970 10715 815, 19971 10717 817, 19973 10717 817, 19979 10718 816, 19984 10718 817, 19990 10719 817, 19996 10721 819, 19996 10721 820, 19996 10721 820, 20000 10721 820, 20005 10721 821, 20013 10719 821, 20023 10717 822, 20030 10712 822, 20041 10704 823, 20051 10694 823, 20064 10680 825, 20076 10667 827, 20090 10650 828, 20103 10631 828, 20119 10611 829, 20133 10592 827, 20149 10572 827, 20164 10554 826, 20179 10537 821, 20194 10521 822, 20204 10510 817, 20211 10505 818, 20217 10498 818, 20220 10495 818, 20223 10493 817, 20227 10490 817, 20227 10490 817, 20227 10489 816, 20227 10489 816, 20229 10489 817, 20230 10488 817, 20233 10488 818, 20233 10488 818, 20234 10488 818, 20234 10488 817, 20236 10486 817, 20236 10486 817, 20237 10486 817, 20237 10486 817, 20239 10485 817, 20239 10485 816, 20240 10485 815, 20240 10485 814, 20242 10483 811, 20242 10483 808, 20243 10483 801, 20243 10483 787, 20243 10483 764, 20244 10483 723, 20244 10483 649, 20244 10483 524, 20246 10483 300, 20246 10495 20</trace>
  <trace timeOffset="470332.9" brushRef="#br0" contextRef="#ctx0"> 20065 11785 208, 20065 11785 240, 20065 11785 279, 20065 11785 324, 20065 11785 367, 20065 11785 407, 20065 11785 445, 20065 11785 479, 20065 11785 513, 20064 11705 543, 20061 11700 572, 20059 11696 596, 20058 11690 615, 20056 11688 629, 20056 11688 638, 20055 11686 643, 20055 11686 644, 20054 11686 645, 20052 11686 644, 20051 11686 643, 20047 11686 642, 20044 11688 642, 20039 11697 643, 20035 11712 646, 20033 11725 649, 20030 11744 655, 20030 11765 664, 20030 11789 670, 20030 11821 679, 20033 11853 682, 20038 11885 688, 20044 11918 693, 20051 11953 698, 20056 11988 703, 20061 12022 706, 20067 12056 711, 20071 12088 715, 20074 12117 720, 20077 12141 726, 20081 12160 731, 20082 12176 737, 20082 12189 742, 20084 12198 746, 20084 12211 751, 20084 12216 754, 20085 12222 759, 20085 12222 761, 20085 12222 763, 20085 12222 764, 20085 12223 765, 20085 12225 767, 20085 12226 769, 20085 12228 771, 20085 12230 773, 20085 12230 775, 20085 12233 777, 20085 12235 778, 20085 12235 780, 20085 12237 783, 20085 12238 784, 20085 12240 787, 20085 12242 792, 20085 12243 794, 20085 12245 796, 20085 12247 797, 20085 12247 796, 20085 12247 796, 20077 12247 795, 20065 12247 794, 20051 12245 794, 20029 12237 793, 20010 12228 792, 19993 12221 792, 19974 12209 792, 19957 12201 790, 19945 12192 792, 19934 12184 792, 19927 12179 792, 19919 12172 792, 19912 12165 792, 19906 12158 792, 19900 12152 793, 19896 12147 794, 19892 12140 794, 19889 12137 795, 19886 12132 796, 19882 12125 797, 19880 12120 798, 19876 12112 799, 19871 12103 798, 19870 12100 799, 19867 12096 801, 19864 12092 802, 19863 12088 802, 19860 12085 803, 19859 12080 801, 19859 12080 802, 19857 12080 803, 19857 12080 805, 19856 12078 806, 19856 12076 807, 19854 12075 807, 19854 12073 807, 19853 12072 807, 19853 12071 807, 19851 12068 808, 19851 12068 808, 19850 12068 808, 19850 12068 808, 19850 12066 807, 19850 12066 806, 19850 12064 803, 19850 12064 802, 19850 12064 801, 19850 12064 801, 19857 12071 802, 19867 12083 803, 19883 12097 803, 19896 12112 803, 19911 12128 804, 19925 12144 805, 19939 12160 806, 19953 12175 807, 19967 12189 808, 19979 12201 808, 19987 12211 807, 19997 12221 808, 20003 12228 809, 20007 12235 809, 20013 12242 812, 20016 12245 812, 20022 12251 812, 20025 12254 813, 20028 12257 814, 20030 12260 815, 20032 12264 818, 20035 12266 819, 20038 12269 819, 20041 12272 819, 20042 12275 818, 20045 12279 818, 20048 12281 819, 20052 12284 820, 20054 12287 821, 20056 12291 822, 20059 12293 821, 20062 12298 822, 20062 12298 825, 20062 12298 826, 20062 12298 828, 20064 12299 831, 20065 12299 836, 20065 12301 839, 20067 12301 841, 20067 12301 843, 20068 12302 840, 20068 12302 841, 20070 12302 842, 20071 12302 843, 20076 12302 846, 20081 12296 847, 20087 12289 846, 20094 12275 846, 20101 12262 846, 20110 12247 846, 20122 12226 848, 20130 12206 848, 20142 12187 847, 20152 12169 847, 20162 12150 845, 20175 12132 845, 20185 12114 844, 20196 12097 845, 20207 12080 844, 20217 12068 844, 20224 12056 845, 20233 12046 845, 20239 12039 845, 20243 12030 846, 20249 12022 845, 20252 12018 845, 20255 12015 846, 20256 12012 846, 20259 12010 847, 20262 12005 848, 20266 12003 846, 20266 12003 846, 20266 12002 846, 20266 12002 846, 20268 12002 847, 20268 12000 847, 20268 12000 846, 20269 11998 846, 20269 11998 847, 20269 11998 847, 20270 11997 850, 20270 11997 849, 20270 11997 848, 20270 11997 846, 20270 11997 844, 20270 11997 843, 20270 11997 843, 20270 11997 842, 20270 11997 841, 20270 11997 840, 20270 11997 839, 20270 11997 838, 20270 11997 837, 20270 11997 837, 20270 12002 835, 20265 12010 834, 20256 12025 834, 20249 12039 834, 20239 12055 834, 20227 12072 833, 20216 12088 832, 20204 12107 831, 20190 12125 831, 20176 12144 830, 20161 12164 831, 20146 12182 830, 20130 12201 829, 20116 12221 829, 20100 12238 829, 20087 12255 828, 20074 12272 830, 20065 12284 829, 20055 12296 829, 20048 12304 829, 20042 12311 828, 20036 12319 828, 20033 12322 829, 20032 12326 828, 20032 12326 828, 20030 12326 828, 20030 12326 828, 20030 12328 829, 20029 12329 829, 20029 12331 830, 20028 12331 829, 20028 12333 829, 20026 12333 830, 20026 12334 830, 20025 12336 830, 20019 12340 830, 20016 12343 827, 20013 12346 827, 20006 12351 827, 20003 12354 827, 19999 12356 829, 19996 12360 829, 19996 12360 828, 19990 12360 829, 19984 12361 830, 19980 12361 831, 19970 12361 834, 19965 12361 835, 19956 12361 835, 19942 12355 834, 19934 12348 833, 19921 12339 833, 19912 12326 832, 19902 12314 832, 19889 12299 832, 19879 12286 832, 19871 12275 831, 19862 12264 831, 19853 12252 831, 19847 12245 831, 19836 12235 832, 19830 12228 832, 19822 12221 832, 19815 12213 832, 19808 12206 831, 19801 12201 831, 19793 12194 831, 19786 12189 831, 19779 12182 830, 19772 12177 831, 19768 12175 832, 19760 12170 831, 19757 12167 831, 19754 12164 831, 19751 12162 831, 19751 12162 831, 19750 12161 833, 19750 12161 833, 19748 12160 833, 19747 12158 833, 19744 12157 831, 19743 12155 832, 19743 12154 831, 19742 12154 831, 19742 12152 831, 19740 12152 830, 19740 12150 830, 19739 12150 829, 19739 12149 829, 19739 12149 828, 19739 12149 828, 19739 12149 826, 19739 12149 825, 19739 12149 823, 19744 12149 822, 19756 12157 820, 19768 12167 820, 19780 12179 819, 19792 12191 819, 19802 12204 819, 19811 12213 820, 19819 12222 820, 19830 12233 820, 19836 12238 820, 19847 12250 821, 19857 12259 822, 19863 12266 825, 19874 12275 825, 19880 12281 825, 19887 12289 823, 19899 12298 822, 19905 12304 822, 19915 12313 823, 19921 12317 825, 19924 12321 825, 19928 12323 825, 19932 12325 825, 19936 12326 825, 19941 12328 826, 19945 12329 827, 19945 12329 828, 19945 12329 829, 19945 12329 829, 19947 12331 829, 19948 12331 829, 19950 12331 830, 19951 12333 831, 19953 12333 831, 19954 12333 831, 19961 12333 832, 19965 12333 832, 19973 12329 833, 19984 12321 833, 19994 12310 834, 20006 12296 834, 20015 12282 834, 20023 12272 835, 20030 12262 835, 20035 12252 834, 20039 12243 833, 20044 12235 830, 20045 12230 828, 20048 12226 826, 20048 12226 820, 20048 12225 814, 20048 12225 805, 20048 12225 794, 20051 12223 781, 20051 12223 768, 20051 12222 754, 20051 12222 731, 20051 12221 693, 20052 12221 622, 20052 12218 501, 20052 12218 279, 20052 12218 4</trace>
  <trace timeOffset="472580.03" brushRef="#br0" contextRef="#ctx0"> 20803 11080 124, 20803 11080 152, 20803 11080 180, 20803 11080 205, 20803 11080 232, 20803 11080 257, 20803 11080 282, 20803 11080 306, 20803 11080 328, 20803 11080 351, 20803 11080 374, 20833 11037 397, 20837 11028 420, 20844 11018 442, 20849 11011 462, 20855 11001 482, 20859 10994 501, 20862 10989 516, 20865 10986 530, 20865 10986 542, 20866 10982 554, 20869 10979 564, 20872 10976 575, 20875 10972 589, 20875 10972 601, 20875 10972 616, 20875 10972 629, 20876 10972 644, 20876 10969 656, 20878 10969 666, 20878 10968 674, 20878 10968 679, 20879 10968 684, 20879 10968 688, 20879 10968 691, 20879 10968 693, 20878 10972 695, 20872 10979 698, 20863 10989 701, 20859 10997 703, 20850 11008 705, 20841 11021 705, 20832 11030 706, 20820 11046 706, 20807 11061 709, 20794 11078 709, 20781 11097 710, 20765 11117 714, 20749 11139 714, 20732 11163 719, 20713 11185 719, 20696 11205 721, 20678 11225 724, 20664 11242 726, 20652 11252 730, 20642 11263 734, 20636 11269 738, 20633 11272 742, 20626 11276 746, 20624 11279 749, 20621 11283 752, 20618 11286 755, 20613 11286 759, 20610 11290 760, 20607 11292 763, 20604 11294 765, 20604 11294 769, 20603 11294 772, 20603 11294 775, 20603 11296 778, 20601 11296 780, 20601 11298 783, 20600 11298 784, 20600 11298 787, 20599 11298 790, 20599 11298 792, 20599 11301 794, 20597 11301 795, 20597 11301 796, 20597 11301 798, 20597 11301 799, 20597 11301 799, 20597 11301 800, 20600 11301 799, 20606 11301 799, 20618 11301 799, 20636 11305 799, 20651 11310 799, 20672 11315 798, 20691 11323 797, 20707 11332 798, 20724 11342 797, 20741 11351 798, 20753 11359 799, 20765 11367 798, 20774 11371 799, 20785 11373 799, 20794 11379 799, 20803 11380 800, 20814 11383 801, 20818 11384 801, 20827 11386 802, 20832 11388 802, 20836 11389 802, 20843 11390 802, 20847 11390 803, 20852 11392 804, 20856 11392 804, 20862 11393 805, 20862 11393 806, 20862 11393 806, 20862 11393 808, 20866 11396 810, 20872 11398 811, 20876 11400 813, 20881 11403 815, 20881 11403 817, 20881 11403 820, 20881 11403 822, 20882 11404 825, 20884 11404 827, 20885 11405 829, 20886 11405 833, 20886 11405 836, 20888 11407 838, 20888 11407 839, 20889 11407 839, 20891 11403 840, 20892 11390 840, 20894 11372 840, 20894 11351 840, 20894 11325 841, 20894 11298 840, 20894 11273 841, 20894 11248 840, 20894 11222 836, 20894 11197 836, 20897 11172 831, 20901 11147 832, 20904 11125 832, 20907 11105 832, 20909 11090 832, 20914 11075 832, 20917 11064 831, 20918 11053 831, 20921 11043 831, 20923 11037 831, 20924 11032 832, 20924 11032 832, 20924 11030 833, 20924 11030 832, 20926 11030 833, 20926 11028 834, 20926 11026 833, 20927 11025 833, 20927 11023 832, 20927 11022 831, 20929 11021 830, 20929 11021 831, 20929 11018 831, 20931 11018 831, 20931 11018 831, 20931 11018 828, 20931 11015 828, 20931 11015 828, 20931 11014 827, 20931 11014 829, 20933 11013 829, 20933 11013 829, 20933 11011 828, 20933 11011 827, 20933 11011 827, 20933 11011 827, 20933 11011 827, 20933 11011 827, 20927 11014 826, 20920 11025 825, 20909 11040 825, 20897 11057 823, 20885 11075 822, 20869 11093 822, 20855 11112 821, 20837 11134 821, 20821 11155 825, 20804 11176 823, 20788 11197 827, 20771 11217 828, 20756 11236 828, 20742 11252 828, 20732 11264 828, 20721 11275 828, 20715 11283 827, 20709 11289 827, 20703 11296 827, 20700 11298 827, 20697 11301 827, 20697 11301 827, 20696 11301 827, 20696 11301 826, 20694 11304 826, 20693 11305 825, 20693 11306 825, 20691 11308 826, 20691 11310 826, 20690 11311 825, 20690 11313 825, 20690 11314 825, 20690 11314 825, 20690 11315 823, 20690 11315 823, 20690 11318 823, 20690 11318 823, 20690 11321 825, 20694 11322 826, 20698 11323 825, 20707 11326 825, 20713 11328 825, 20724 11328 825, 20735 11330 825, 20745 11330 825, 20756 11332 825, 20765 11332 825, 20775 11335 823, 20781 11335 823, 20791 11335 823, 20797 11335 823, 20801 11335 825, 20807 11335 825, 20807 11335 825, 20813 11335 825, 20818 11335 825, 20824 11335 825, 20830 11335 825, 20830 11335 825, 20830 11335 825, 20835 11335 825, 20841 11337 823, 20846 11337 823, 20852 11339 823, 20852 11339 823, 20852 11339 825, 20852 11339 825, 20853 11339 825, 20855 11340 826, 20856 11340 828, 20858 11340 829, 20859 11340 831, 20861 11340 833, 20862 11340 836, 20863 11340 838, 20865 11340 839, 20866 11340 841, 20866 11340 839, 20866 11340 840, 20866 11340 840, 20866 11337 840, 20866 11326 841, 20862 11318 841, 20855 11301 840, 20852 11294 840, 20847 11284 839, 20844 11275 839, 20843 11271 839, 20841 11266 838, 20841 11266 838, 20840 11264 837, 20840 11264 837, 20840 11263 836, 20840 11261 837, 20837 11260 836, 20837 11258 835, 20837 11257 836, 20837 11255 836, 20837 11254 836, 20837 11252 837, 20837 11251 837, 20837 11249 836, 20837 11248 837, 20837 11246 837, 20837 11244 837, 20837 11243 837, 20837 11242 837, 20837 11242 836, 20837 11240 835, 20837 11240 833, 20837 11239 832, 20837 11239 831, 20837 11237 829, 20836 11237 826, 20836 11237 825, 20836 11237 819, 20836 11237 810, 20836 11237 789, 20835 11237 734, 20835 11237 603, 20833 11237 294</trace>
  <trace timeOffset="482719.62" brushRef="#br0" contextRef="#ctx0"> 17735 9651 317, 17735 9651 363, 17735 9651 406, 17735 9651 447, 17735 9651 483, 17735 9651 512, 17735 9651 533, 17735 9651 546, 17735 9651 554, 17735 9651 559, 17719 9627 564, 17719 9627 571, 17719 9627 578, 17719 9627 586, 17723 9627 594, 17730 9634 601, 17741 9642 610, 17746 9650 617, 17755 9664 624, 17761 9677 631, 17767 9691 636, 17775 9709 640, 17781 9721 645, 17785 9735 649, 17788 9745 653, 17791 9755 657, 17794 9765 664, 17796 9769 670, 17797 9774 678, 17797 9774 686, 17798 9777 695, 17801 9781 706, 17805 9784 716, 17808 9789 727, 17813 9789 737, 17823 9786 743, 17839 9772 747, 17858 9757 748, 17875 9738 747, 17892 9716 748, 17911 9692 747, 17931 9667 747, 17950 9639 749, 17972 9610 749, 17993 9578 749, 18015 9544 750, 18038 9513 748, 18061 9486 749, 18082 9460 749, 18099 9440 749, 18112 9426 750, 18122 9414 751, 18128 9406 751, 18131 9402 749, 18134 9399 746, 18134 9399 741, 18134 9399 733, 18134 9399 724, 18134 9399 710, 18135 9399 684, 18135 9399 644, 18135 9399 580, 18135 9399 495, 18135 9399 391, 18132 9399 267, 18127 9399 117</trace>
  <trace timeOffset="483091.62" brushRef="#br0" contextRef="#ctx0"> 17998 9490 221, 17998 9490 269, 17998 9490 316, 17998 9490 363, 17993 9576 402, 17993 9593 437, 17993 9612 468, 17993 9626 497, 17993 9637 523, 17993 9650 548, 17993 9654 574, 17995 9661 600, 17995 9661 625, 17995 9661 647, 17995 9661 665, 17996 9662 678, 17998 9664 687, 17999 9664 695, 18001 9664 701, 18008 9664 704, 18014 9664 708, 18027 9664 709, 18041 9659 710, 18057 9650 711, 18076 9635 713, 18096 9617 715, 18118 9595 717, 18141 9568 719, 18167 9537 721, 18195 9506 724, 18225 9471 726, 18255 9438 729, 18286 9406 730, 18313 9378 734, 18339 9353 736, 18359 9336 739, 18372 9324 742, 18381 9316 745, 18384 9315 745, 18384 9315 746, 18384 9313 747, 18384 9313 747, 18385 9313 750, 18385 9311 748, 18385 9311 745, 18387 9311 739, 18387 9310 720, 18387 9310 668, 18388 9308 532, 18388 9301 234</trace>
  <trace timeOffset="506612.97" brushRef="#br0" contextRef="#ctx0"> 25192 7785 281, 25192 7785 324, 25192 7785 365, 25192 7785 403, 25192 7785 436, 25192 7785 467, 25192 7785 495, 25192 7785 520, 25192 7785 543, 25178 7704 564, 25172 7696 589, 25162 7682 613, 25149 7671 635, 25137 7661 654, 25121 7654 668, 25102 7653 676, 25081 7653 684, 25053 7657 689, 25027 7667 693, 25005 7681 695, 24984 7700 695, 24964 7723 696, 24949 7749 696, 24935 7778 697, 24926 7807 699, 24922 7836 697, 24919 7864 698, 24919 7891 697, 24919 7915 696, 24919 7938 697, 24923 7957 696, 24929 7977 696, 24936 7993 695, 24945 8007 694, 24955 8022 693, 24967 8035 693, 24979 8047 691, 24994 8057 691, 25010 8069 691, 25024 8081 691, 25040 8095 693, 25053 8108 693, 25065 8124 693, 25073 8140 691, 25079 8153 691, 25081 8170 691, 25081 8190 693, 25078 8211 693, 25066 8239 693, 25049 8264 694, 25026 8288 694, 25002 8308 696, 24975 8328 699, 24948 8344 704, 24922 8356 710, 24899 8365 717, 24882 8371 724, 24865 8376 732, 24854 8378 742, 24841 8378 753, 24830 8381 764, 24825 8381 773, 24820 8381 778, 24820 8381 780, 24819 8381 779, 24819 8381 776, 24817 8381 770, 24815 8381 764, 24815 8381 754, 24813 8381 739, 24813 8376 714, 24813 8371 669, 24813 8361 594, 24820 8347 477, 24826 8337 287, 24833 8323 19</trace>
  <trace timeOffset="507056.0" brushRef="#br0" contextRef="#ctx0"> 25111 8084 433, 25111 8084 481, 25111 8084 530, 25111 8084 570, 25111 8084 597, 25111 8084 617, 25111 8084 628, 25111 8084 637, 25111 8084 645, 25111 8084 654, 25199 8153 663, 25213 8165 670, 25228 8177 676, 25244 8189 681, 25260 8199 683, 25273 8206 685, 25286 8211 686, 25295 8214 686, 25306 8214 686, 25319 8214 686, 25333 8208 687, 25350 8199 688, 25364 8182 690, 25376 8165 691, 25386 8146 693, 25396 8126 695, 25404 8104 698, 25412 8081 699, 25418 8060 701, 25422 8045 703, 25426 8035 708, 25427 8032 712, 25427 8032 716, 25427 8029 720, 25427 8029 726, 25430 8029 730, 25433 8040 735, 25438 8063 742, 25442 8097 746, 25447 8140 753, 25449 8192 759, 25452 8248 766, 25455 8307 771, 25456 8368 778, 25456 8425 785, 25456 8480 789, 25455 8528 796, 25451 8568 801, 25447 8601 807, 25442 8629 812, 25439 8647 815, 25435 8664 817, 25432 8674 817, 25430 8678 817, 25429 8685 816, 25429 8685 816, 25427 8685 814, 25427 8685 811, 25427 8686 805, 25427 8688 796, 25426 8688 781, 25426 8688 759, 25426 8688 720, 25426 8688 644, 25424 8686 524, 25422 8673 323, 25421 8651 41</trace>
  <trace timeOffset="507644.03" brushRef="#br0" contextRef="#ctx0"> 25629 8095 357, 25629 8095 403, 25629 8095 447, 25629 8095 486, 25637 8186 520, 25637 8211 551, 25637 8238 580, 25637 8263 611, 25637 8281 640, 25635 8300 668, 25635 8311 690, 25632 8322 711, 25630 8335 726, 25629 8339 739, 25629 8345 749, 25629 8345 757, 25629 8345 765, 25629 8345 771, 25629 8347 778, 25629 8347 784, 25629 8347 789, 25627 8347 790, 25627 8332 790, 25627 8308 787, 25627 8278 786, 25630 8245 785, 25638 8208 784, 25646 8172 783, 25656 8133 783, 25669 8099 782, 25681 8069 783, 25692 8042 782, 25702 8023 781, 25711 8011 779, 25718 8006 775, 25728 8003 771, 25741 8003 767, 25753 8010 763, 25770 8025 760, 25783 8047 759, 25796 8070 755, 25805 8097 755, 25814 8128 753, 25821 8158 754, 25827 8186 753, 25829 8204 754, 25832 8216 753, 25834 8226 754, 25835 8231 756, 25835 8236 759, 25837 8242 760, 25837 8242 762, 25837 8242 765, 25837 8242 766, 25837 8242 767, 25838 8243 767, 25838 8243 766, 25838 8240 763, 25838 8226 761, 25840 8204 759, 25841 8175 756, 25846 8146 754, 25851 8117 753, 25858 8089 752, 25866 8063 751, 25875 8042 750, 25881 8027 749, 25886 8018 748, 25892 8011 747, 25896 8010 746, 25899 8007 744, 25910 8007 743, 25921 8007 741, 25937 8018 741, 25955 8032 740, 25972 8047 740, 25986 8067 738, 25997 8089 736, 26010 8110 733, 26019 8132 730, 26028 8153 723, 26033 8170 715, 26039 8186 703, 26042 8197 691, 26043 8201 680, 26045 8207 669, 26045 8207 653, 26045 8207 629, 26045 8207 590, 26045 8208 525, 26046 8211 425, 26046 8211 258, 26046 8214 11</trace>
  <trace timeOffset="508180.06" brushRef="#br0" contextRef="#ctx0"> 26113 8078 379, 26113 8078 414, 26113 8078 449, 26113 8078 478, 26126 8161 495, 26135 8177 501, 26142 8186 500, 26149 8197 495, 26156 8202 493, 26159 8206 491, 26163 8208 491, 26163 8208 493, 26163 8208 500, 26163 8208 510, 26168 8208 525, 26174 8202 544, 26178 8195 562, 26185 8178 578, 26188 8160 592, 26191 8136 598, 26194 8108 603, 26197 8079 607, 26203 8052 608, 26208 8027 607, 26218 8003 606, 26229 7986 601, 26236 7974 599, 26242 7965 597, 26252 7964 594, 26262 7964 594, 26278 7967 592, 26294 7978 592, 26306 7996 592, 26317 8018 592, 26326 8043 594, 26333 8072 594, 26341 8101 594, 26350 8129 594, 26359 8157 595, 26367 8179 598, 26374 8195 604, 26377 8204 615, 26380 8208 629, 26380 8208 648, 26380 8208 667, 26380 8208 690, 26382 8211 712, 26382 8211 730, 26382 8211 745, 26383 8211 753, 26383 8211 759, 26383 8199 762, 26383 8186 764, 26383 8168 765, 26383 8148 765, 26383 8126 762, 26383 8097 761, 26388 8072 760, 26395 8047 759, 26403 8027 759, 26415 8007 759, 26428 7990 756, 26437 7979 755, 26448 7972 754, 26457 7969 753, 26467 7967 753, 26483 7967 751, 26499 7970 748, 26517 7981 745, 26534 7994 742, 26549 8010 739, 26563 8027 738, 26574 8045 735, 26587 8063 732, 26597 8081 726, 26605 8096 712, 26613 8110 686, 26617 8119 643, 26619 8124 567, 26625 8133 456, 26628 8139 267, 26635 8146 7</trace>
  <trace timeOffset="508480.1" brushRef="#br0" contextRef="#ctx0"> 26921 8110 463, 26921 8110 498, 26921 8110 520, 26921 8110 536, 26921 8110 545, 26963 8025 551, 26970 8003 555, 26977 7982 557, 26982 7961 561, 26983 7945 564, 26983 7925 571, 26983 7908 583, 26979 7891 604, 26970 7876 631, 26960 7865 658, 26953 7861 681, 26940 7861 699, 26922 7863 711, 26904 7873 722, 26883 7890 730, 26865 7910 738, 26849 7932 747, 26839 7954 754, 26831 7979 762, 26828 8003 767, 26828 8025 770, 26828 8045 770, 26831 8063 771, 26839 8079 768, 26849 8093 765, 26863 8104 761, 26872 8111 754, 26886 8117 745, 26897 8121 730, 26911 8124 702, 26930 8124 660, 26950 8124 590, 26974 8124 492, 26996 8124 345, 27018 8124 105</trace>
  <trace timeOffset="509317.12" brushRef="#br0" contextRef="#ctx0"> 27094 7652 542, 27094 7652 579, 27094 7652 620, 27094 7652 653, 27094 7652 679, 27092 7729 698, 27100 7756 709, 27112 7786 717, 27126 7817 718, 27141 7848 718, 27157 7878 716, 27171 7907 716, 27185 7932 716, 27196 7957 715, 27203 7979 714, 27209 7996 712, 27212 8011 711, 27213 8023 709, 27213 8035 705, 27213 8045 698, 27213 8049 686, 27210 8055 670, 27207 8058 649, 27203 8060 631, 27193 8061 617, 27180 8061 611, 27165 8058 611, 27148 8051 612, 27136 8043 615, 27129 8032 620, 27126 8022 625, 27126 8008 634, 27126 7989 644, 27132 7969 655, 27144 7945 668, 27159 7928 680, 27177 7913 690, 27197 7899 701, 27217 7888 711, 27239 7881 717, 27264 7876 722, 27288 7872 723, 27314 7870 723, 27339 7868 722, 27362 7868 720, 27384 7868 718, 27404 7870 716, 27421 7875 712, 27439 7882 706, 27453 7890 701, 27463 7897 699, 27473 7907 698, 27479 7913 701, 27484 7920 706, 27489 7929 713, 27491 7932 719, 27493 7937 727, 27493 7937 733, 27493 7937 740, 27493 7937 747, 27493 7938 753, 27493 7938 757, 27493 7938 761, 27493 7940 764, 27495 7940 765, 27496 7940 765, 27499 7940 764, 27502 7937 764, 27508 7929 764, 27513 7923 764, 27519 7914 764, 27524 7907 763, 27530 7899 762, 27536 7891 763, 27541 7883 763, 27550 7876 764, 27556 7868 766, 27562 7861 766, 27567 7853 768, 27573 7848 766, 27576 7844 766, 27585 7839 766, 27589 7836 765, 27601 7833 765, 27618 7832 765, 27633 7832 765, 27654 7832 763, 27673 7840 763, 27687 7849 762, 27703 7861 761, 27716 7875 762, 27729 7887 762, 27742 7899 762, 27752 7908 762, 27762 7915 762, 27768 7922 761, 27771 7923 760, 27776 7925 760, 27776 7925 760, 27776 7925 760, 27776 7925 761, 27777 7925 762, 27783 7925 762, 27787 7925 765, 27796 7932 771, 27803 7945 783, 27806 7970 800, 27810 8007 817, 27810 8054 835, 27810 8111 849, 27810 8175 865, 27803 8243 878, 27794 8310 892, 27781 8376 904, 27767 8436 910, 27747 8492 915, 27725 8543 915, 27703 8586 914, 27679 8622 915, 27654 8653 914, 27630 8676 914, 27605 8690 914, 27582 8702 916, 27559 8707 918, 27536 8710 920, 27515 8710 922, 27498 8705 924, 27481 8695 924, 27466 8683 921, 27452 8669 916, 27442 8654 909, 27433 8641 900, 27426 8626 888, 27423 8615 875, 27423 8600 859, 27423 8580 837, 27426 8562 805, 27437 8535 742, 27449 8511 610, 27463 8487 300</trace>
  <trace timeOffset="510232.2" brushRef="#br0" contextRef="#ctx0"> 28477 7908 519, 28477 7908 581, 28477 7908 636, 28477 7908 681, 28477 7908 713, 28477 7908 731, 28477 7908 742, 28477 7908 747, 28477 7908 752, 28477 7908 759, 28477 7908 766, 28400 7940 771, 28393 7967 775, 28389 7994 775, 28387 8022 777, 28387 8042 775, 28387 8058 772, 28387 8069 767, 28392 8076 761, 28397 8086 756, 28401 8089 747, 28409 8089 735, 28416 8089 719, 28425 8078 699, 28438 8063 681, 28445 8045 664, 28449 8029 647, 28449 8013 631, 28449 7993 614, 28449 7974 601, 28442 7949 595, 28433 7929 596, 28426 7915 601, 28418 7905 612, 28410 7899 623, 28406 7896 636, 28403 7895 647, 28396 7895 655, 28392 7895 665, 28384 7897 672, 28377 7903 677, 28375 7911 680, 28375 7922 681, 28381 7931 679, 28396 7940 677, 28418 7942 675, 28441 7942 671, 28468 7932 666, 28495 7915 657, 28524 7891 651, 28549 7861 645, 28575 7829 639, 28595 7793 639, 28612 7758 638, 28624 7721 643, 28631 7686 651, 28634 7652 663, 28634 7618 680, 28633 7586 700, 28623 7561 726, 28612 7538 750, 28603 7522 773, 28597 7515 793, 28594 7512 809, 28594 7512 817, 28588 7512 821, 28581 7518 823, 28571 7536 825, 28562 7565 827, 28560 7602 830, 28560 7645 834, 28566 7693 836, 28575 7744 839, 28588 7795 845, 28601 7849 850, 28615 7903 859, 28627 7957 868, 28636 8013 876, 28644 8069 885, 28649 8128 892, 28650 8189 903, 28650 8253 912, 28650 8315 924, 28646 8381 936, 28639 8442 944, 28633 8499 954, 28626 8552 961, 28620 8597 966, 28614 8638 970, 28608 8674 970, 28606 8698 970, 28604 8719 970, 28604 8731 969, 28604 8736 969, 28604 8743 969, 28604 8743 969, 28603 8743 968, 28603 8743 967, 28603 8743 966, 28603 8744 967, 28603 8746 966, 28603 8747 966, 28603 8749 965, 28603 8751 963, 28603 8751 962, 28600 8754 962, 28595 8758 960, 28588 8763 957, 28578 8765 948, 28566 8765 932, 28549 8765 911, 28532 8764 881, 28507 8754 838, 28486 8743 775, 28466 8731 670, 28446 8714 511, 28430 8697 237</trace>
  <trace timeOffset="510519.2" brushRef="#br0" contextRef="#ctx0"> 28278 8342 641, 28278 8342 660, 28278 8342 681, 28278 8342 704, 28278 8342 726, 28278 8342 740, 28278 8342 749, 28358 8306 753, 28387 8295 754, 28418 8283 753, 28449 8274 749, 28480 8261 740, 28509 8251 714, 28540 8240 646, 28571 8229 502, 28603 8222 203</trace>
  <trace timeOffset="510807.22" brushRef="#br0" contextRef="#ctx0"> 29188 7804 587, 29188 7804 633, 29188 7804 671, 29192 7897 702, 29192 7929 726, 29192 7960 739, 29192 7990 746, 29191 8018 748, 29189 8039 749, 29189 8057 748, 29189 8070 747, 29189 8076 746, 29189 8084 745, 29188 8089 743, 29185 8093 742, 29184 8097 740, 29184 8102 737, 29184 8102 733, 29182 8102 727, 29178 8102 720, 29168 8102 711, 29159 8099 699, 29145 8090 689, 29133 8079 681, 29123 8064 674, 29110 8045 672, 29100 8022 671, 29087 7996 674, 29077 7967 677, 29068 7935 681, 29058 7900 687, 29051 7864 690, 29043 7828 699, 29039 7795 709, 29037 7775 724, 29036 7761 741, 29036 7756 759, 29036 7756 771, 29036 7752 783, 29036 7749 793, 29045 7743 800, 29062 7736 805, 29085 7733 806, 29116 7731 806, 29148 7729 804, 29179 7728 799, 29211 7726 787, 29242 7724 761, 29271 7724 706, 29291 7723 599, 29308 7723 416, 29320 7723 118</trace>
  <trace timeOffset="511106.22" brushRef="#br0" contextRef="#ctx0"> 29085 7993 567, 29085 7993 602, 29085 7993 635, 29085 7993 658, 29085 7993 675, 29085 7993 683, 29085 7993 684, 29182 7970 680, 29214 7960 672, 29245 7950 653, 29272 7942 603, 29297 7937 514, 29315 7935 343, 29330 7935 70</trace>
  <trace timeOffset="511132.25" brushRef="#br0" contextRef="#ctx0"> 29143 8158 641, 29143 8158 678, 29143 8158 708, 29143 8158 727, 29143 8158 738, 29143 8158 741, 29143 8158 740, 29143 8158 737, 29143 8158 727, 29143 8158 699, 29251 8194 629, 29288 8182 472, 29325 8170 176</trace>
  <trace timeOffset="511444.25" brushRef="#br0" contextRef="#ctx0"> 29489 8018 614, 29489 8018 664, 29489 8018 709, 29489 8018 743, 29483 8110 763, 29483 8131 774, 29486 8146 779, 29490 8160 781, 29496 8168 781, 29497 8172 780, 29500 8177 779, 29500 8177 779, 29500 8177 780, 29500 8177 782, 29505 8177 784, 29509 8173 786, 29515 8161 789, 29522 8141 792, 29526 8121 792, 29531 8095 792, 29536 8069 792, 29544 8040 792, 29552 8013 792, 29562 7986 790, 29574 7962 790, 29588 7943 789, 29603 7928 787, 29616 7917 786, 29632 7911 785, 29649 7911 785, 29667 7911 784, 29690 7915 783, 29708 7925 781, 29724 7935 777, 29737 7949 772, 29746 7957 764, 29752 7972 748, 29756 7982 722, 29756 7993 677, 29758 8006 603, 29758 8015 481, 29758 8027 272, 29756 8032 0</trace>
  <trace timeOffset="511712.28" brushRef="#br0" contextRef="#ctx0"> 30077 7849 613, 30077 7849 675, 30077 7849 726, 30077 7849 759, 29980 7844 785, 29956 7858 801, 29933 7873 811, 29913 7893 821, 29899 7913 826, 29889 7934 830, 29881 7954 832, 29879 7974 833, 29879 7996 832, 29879 8015 833, 29886 8032 832, 29895 8047 830, 29904 8061 828, 29913 8070 825, 29925 8078 819, 29934 8082 808, 29948 8086 789, 29969 8089 756, 29990 8089 694, 30019 8092 596, 30044 8092 445, 30071 8092 203</trace>
  <trace timeOffset="512124.28" brushRef="#br0" contextRef="#ctx0"> 30570 8020 467, 30570 8020 495, 30570 8020 541, 30524 7932 591, 30508 7897 636, 30495 7863 666, 30481 7828 690, 30470 7790 703, 30461 7756 717, 30455 7723 726, 30452 7691 729, 30452 7664 732, 30452 7638 728, 30456 7615 729, 30466 7596 728, 30478 7582 729, 30486 7572 731, 30502 7568 731, 30518 7567 729, 30537 7567 730, 30563 7570 727, 30586 7579 727, 30605 7596 728, 30622 7611 722, 30635 7632 716, 30643 7653 704, 30647 7677 693, 30647 7702 682, 30640 7728 673, 30627 7755 674, 30609 7783 673, 30587 7814 680, 30564 7844 691, 30540 7876 701, 30515 7908 717, 30493 7938 732, 30473 7969 749, 30458 7994 766, 30446 8013 784, 30440 8025 798, 30440 8037 808, 30440 8047 813, 30447 8061 815, 30463 8075 815, 30482 8084 815, 30509 8087 815, 30540 8087 814, 30575 8087 815, 30611 8086 816, 30651 8078 816, 30687 8070 816, 30723 8063 814, 30755 8057 811, 30784 8052 809, 30804 8047 805, 30816 8047 799, 30822 8047 785, 30822 8047 762, 30822 8047 723, 30820 8047 640, 30806 8055 483, 30777 8070 184</trace>
  <trace timeOffset="512780.34" brushRef="#br0" contextRef="#ctx0"> 25975 9105 440, 25975 9105 495, 25975 9105 550, 25975 9105 601, 25975 9105 645, 25975 9105 681, 25975 9105 714, 25975 9105 734, 25992 9182 753, 25999 9215 763, 26004 9254 772, 26006 9296 781, 26006 9342 789, 26004 9389 798, 25994 9436 804, 25984 9478 809, 25972 9518 811, 25957 9549 813, 25944 9578 814, 25932 9593 817, 25922 9607 819, 25916 9614 825, 25913 9617 829, 25905 9617 835, 25896 9617 841, 25886 9605 845, 25872 9585 848, 25860 9557 848, 25852 9520 848, 25844 9480 848, 25841 9433 849, 25840 9382 849, 25840 9330 851, 25843 9276 852, 25851 9225 850, 25861 9179 852, 25873 9143 850, 25889 9113 853, 25903 9092 855, 25922 9077 855, 25945 9068 856, 25971 9063 852, 25997 9063 851, 26028 9063 850, 26061 9069 848, 26092 9082 848, 26120 9097 844, 26148 9113 839, 26169 9132 838, 26186 9154 833, 26197 9176 833, 26200 9201 831, 26200 9227 829, 26189 9252 828, 26171 9281 828, 26146 9311 829, 26117 9342 829, 26086 9372 831, 26051 9401 832, 26016 9431 834, 25984 9457 835, 25954 9482 836, 25928 9503 835, 25910 9518 834, 25899 9525 831, 25896 9530 820, 25896 9530 800, 25896 9532 768, 25898 9539 711, 25912 9544 607, 25931 9549 419, 25957 9549 119</trace>
  <trace timeOffset="513106.34" brushRef="#br0" contextRef="#ctx0"> 26136 9597 602, 26136 9597 631, 26136 9597 655, 26136 9597 673, 26136 9597 683, 26136 9597 688, 26217 9581 690, 26242 9554 690, 26269 9524 690, 26297 9490 690, 26323 9457 689, 26344 9424 688, 26359 9392 688, 26370 9365 688, 26374 9343 690, 26374 9326 693, 26374 9311 698, 26363 9299 706, 26353 9289 718, 26338 9284 732, 26320 9284 749, 26298 9289 766, 26271 9303 782, 26249 9321 799, 26229 9342 810, 26211 9368 821, 26200 9394 827, 26192 9421 833, 26189 9447 835, 26189 9471 835, 26189 9492 831, 26194 9513 825, 26203 9532 810, 26210 9544 792, 26221 9557 763, 26230 9564 726, 26242 9569 664, 26259 9574 567, 26276 9574 424, 26297 9574 228</trace>
  <trace timeOffset="513383.38" brushRef="#br0" contextRef="#ctx0"> 26719 9478 84, 26719 9478 123, 26719 9478 179, 26719 9478 245, 26719 9478 314, 26719 9478 390, 26719 9478 462, 26719 9478 530, 26765 9392 589, 26760 9377 636, 26755 9368 675, 26746 9360 710, 26737 9353 740, 26726 9348 768, 26716 9345 792, 26704 9345 809, 26685 9346 822, 26671 9356 829, 26652 9370 834, 26636 9389 839, 26623 9411 844, 26613 9438 847, 26605 9463 850, 26600 9489 849, 26599 9513 846, 26599 9537 841, 26603 9559 837, 26616 9578 829, 26629 9593 820, 26646 9603 800, 26665 9610 767, 26687 9610 718, 26713 9610 640, 26737 9603 526, 26765 9590 353, 26791 9574 81</trace>
  <trace timeOffset="514124.4" brushRef="#br0" contextRef="#ctx0"> 27371 9039 606, 27371 9039 639, 27371 9039 676, 27371 9039 711, 27371 9039 738, 27371 9039 759, 27371 9039 777, 27371 9039 794, 27371 9039 811, 27371 9039 827, 27371 9039 841, 27411 9161 851, 27423 9218 860, 27436 9278 864, 27446 9345 867, 27459 9411 869, 27470 9478 868, 27482 9544 871, 27493 9605 870, 27505 9657 872, 27514 9704 871, 27522 9745 871, 27528 9779 874, 27531 9801 873, 27533 9815 877, 27533 9826 874, 27533 9832 874, 27533 9838 874, 27533 9844 873, 27528 9844 874, 27514 9840 871, 27495 9826 872, 27470 9803 867, 27449 9772 864, 27430 9731 863, 27411 9679 859, 27398 9619 858, 27387 9552 854, 27382 9488 854, 27381 9428 853, 27381 9375 855, 27385 9333 858, 27393 9301 858, 27404 9276 859, 27417 9261 859, 27434 9247 858, 27453 9237 858, 27475 9230 859, 27499 9225 858, 27525 9225 856, 27550 9225 853, 27572 9225 848, 27592 9232 840, 27608 9244 830, 27621 9257 815, 27627 9274 799, 27628 9293 785, 27628 9315 777, 27618 9339 773, 27601 9363 773, 27580 9389 773, 27559 9411 773, 27534 9433 775, 27513 9450 779, 27492 9463 783, 27476 9471 789, 27467 9475 792, 27465 9478 793, 27462 9478 792, 27459 9478 786, 27459 9469 777, 27459 9455 766, 27465 9438 745, 27478 9414 713, 27498 9394 660, 27521 9372 587, 27543 9351 505, 27566 9331 424, 27589 9311 366, 27610 9295 336, 27630 9281 324, 27648 9266 330, 27664 9254 345, 27683 9244 379, 27699 9235 438, 27712 9227 507, 27725 9223 583, 27739 9222 651, 27752 9222 703, 27771 9225 746, 27787 9235 779, 27804 9249 805, 27823 9266 822, 27839 9286 833, 27858 9306 837, 27872 9325 839, 27888 9346 838, 27900 9365 836, 27913 9382 833, 27921 9394 830, 27927 9399 828, 27930 9404 829, 27930 9404 829, 27930 9404 829, 27930 9404 831, 27930 9406 832, 27930 9406 835, 27930 9406 838, 27929 9406 839, 27924 9399 840, 27920 9387 840, 27917 9370 838, 27917 9351 836, 27917 9331 829, 27924 9307 818, 27933 9288 798, 27941 9274 762, 27952 9264 708, 27962 9256 610, 27969 9249 466, 27982 9244 198</trace>
  <trace timeOffset="514409.44" brushRef="#br0" contextRef="#ctx0"> 28084 9254 667, 28084 9254 717, 28084 9254 759, 28084 9254 790, 28084 9254 812, 28084 9254 825, 28084 9254 829, 28084 9254 829, 28099 9338 826, 28109 9346 823, 28120 9356 819, 28135 9358 812, 28152 9358 800, 28170 9357 783, 28193 9348 765, 28212 9336 750, 28231 9321 739, 28243 9306 735, 28252 9293 734, 28258 9281 735, 28261 9272 738, 28261 9261 743, 28261 9252 748, 28260 9244 755, 28255 9235 762, 28244 9228 768, 28235 9223 774, 28224 9222 776, 28208 9222 776, 28198 9222 771, 28187 9223 762, 28183 9225 744, 28183 9230 710, 28183 9235 645, 28193 9247 546, 28204 9256 383, 28222 9261 132</trace>
  <trace timeOffset="514708.44" brushRef="#br0" contextRef="#ctx0"> 28469 9184 526, 28469 9184 591, 28469 9184 652, 28469 9184 702, 28469 9184 741, 28469 9184 769, 28469 9184 792, 28400 9269 809, 28393 9284 820, 28389 9299 826, 28386 9310 828, 28386 9321 829, 28386 9336 827, 28389 9345 825, 28394 9357 825, 28401 9363 823, 28409 9368 822, 28416 9372 820, 28420 9373 817, 28425 9375 813, 28432 9375 808, 28438 9375 800, 28448 9375 789, 28461 9375 771, 28471 9375 746, 28486 9375 701, 28500 9368 611, 28516 9361 436, 28530 9350 138</trace>
  <trace timeOffset="514988.47" brushRef="#br0" contextRef="#ctx0"> 28717 9308 663, 28717 9308 678, 28717 9308 698, 28717 9308 722, 28717 9308 743, 28717 9308 757, 28800 9311 764, 28821 9303 768, 28844 9293 768, 28867 9284 768, 28887 9274 767, 28906 9264 766, 28922 9251 766, 28934 9239 765, 28941 9230 765, 28946 9215 765, 28948 9198 760, 28948 9178 759, 28948 9157 755, 28942 9142 753, 28934 9132 751, 28928 9126 750, 28917 9126 750, 28902 9126 751, 28887 9137 756, 28869 9155 759, 28850 9179 765, 28835 9206 767, 28820 9235 769, 28806 9266 770, 28792 9295 770, 28782 9324 769, 28772 9348 767, 28766 9365 765, 28763 9375 760, 28760 9380 754, 28760 9385 744, 28760 9389 726, 28760 9394 690, 28766 9394 627, 28780 9394 528, 28803 9385 386, 28835 9368 183</trace>
  <trace timeOffset="515452.47" brushRef="#br0" contextRef="#ctx0"> 29207 9140 380, 29207 9140 462, 29207 9140 532, 29207 9140 591, 29207 9140 631, 29207 9140 663, 29207 9140 685, 29123 9126 703, 29103 9137 721, 29085 9147 730, 29075 9157 738, 29069 9163 740, 29068 9172 740, 29068 9181 740, 29071 9193 742, 29080 9206 745, 29093 9218 748, 29110 9227 750, 29129 9235 751, 29146 9242 751, 29166 9249 752, 29185 9257 753, 29204 9264 753, 29216 9271 753, 29228 9278 751, 29234 9283 751, 29240 9290 751, 29246 9299 752, 29250 9308 755, 29253 9318 754, 29254 9322 754, 29254 9333 754, 29254 9338 753, 29254 9342 754, 29254 9348 755, 29254 9348 755, 29254 9348 755, 29254 9348 754, 29254 9348 748, 29254 9348 739, 29257 9334 720, 29265 9311 681, 29279 9281 618, 29295 9249 525, 29317 9213 408, 29340 9176 292, 29362 9142 201, 29385 9109 147, 29406 9078 129, 29422 9053 143, 29434 9036 182, 29440 9026 241, 29442 9024 314, 29442 9024 397, 29442 9022 477, 29431 9022 557, 29414 9022 627, 29392 9029 684, 29373 9041 729, 29354 9056 761, 29343 9073 781, 29334 9085 797, 29333 9101 805, 29333 9117 809, 29337 9132 814, 29351 9154 814, 29368 9171 817, 29386 9186 815, 29408 9199 814, 29431 9211 813, 29451 9222 812, 29470 9232 811, 29483 9240 811, 29494 9249 811, 29500 9257 810, 29502 9266 812, 29502 9281 816, 29500 9293 821, 29490 9310 828, 29479 9324 834, 29465 9336 840, 29448 9346 844, 29432 9353 845, 29412 9360 843, 29391 9365 835, 29366 9368 816, 29343 9368 773, 29322 9368 665, 29301 9363 365, 29288 9357 43</trace>
  <trace timeOffset="516211.53" brushRef="#br0" contextRef="#ctx0"> 26297 10222 649, 26297 10222 683, 26297 10222 713, 26297 10222 739, 26297 10222 756, 26297 10222 769, 26297 10222 779, 26297 10222 785, 26297 10222 793, 26262 10339 798, 26255 10383 803, 26249 10425 808, 26246 10464 809, 26246 10497 810, 26246 10525 809, 26252 10548 808, 26262 10567 806, 26276 10579 805, 26288 10586 805, 26302 10587 805, 26321 10587 807, 26341 10582 808, 26369 10568 808, 26392 10548 809, 26417 10525 809, 26441 10500 805, 26463 10473 807, 26482 10444 804, 26500 10420 804, 26515 10400 804, 26525 10384 804, 26531 10376 804, 26534 10374 805, 26534 10374 807, 26537 10374 809, 26542 10384 811, 26549 10401 811, 26558 10427 812, 26565 10452 810, 26573 10480 813, 26583 10505 812, 26596 10527 813, 26612 10542 811, 26623 10553 807, 26639 10557 803, 26654 10557 798, 26669 10548 795, 26687 10532 786, 26704 10510 782, 26717 10486 776, 26726 10460 775, 26734 10432 777, 26737 10407 780, 26739 10381 787, 26739 10355 792, 26739 10333 794, 26731 10314 796, 26725 10299 797, 26717 10287 797, 26711 10281 795, 26708 10278 790, 26706 10277 777, 26703 10277 755, 26700 10277 712, 26697 10285 617, 26697 10301 416, 26703 10319 116</trace>
  <trace timeOffset="516517.53" brushRef="#br0" contextRef="#ctx0"> 26901 10517 715, 26901 10517 723, 26901 10517 730, 26901 10517 738, 26901 10517 740, 26979 10500 742, 27011 10476 738, 27045 10447 735, 27082 10415 729, 27116 10380 721, 27148 10343 713, 27176 10309 703, 27197 10275 694, 27212 10244 687, 27220 10219 684, 27220 10196 683, 27219 10179 687, 27205 10167 694, 27183 10162 706, 27159 10162 723, 27131 10167 743, 27099 10181 764, 27067 10201 785, 27037 10222 805, 27008 10248 819, 26985 10273 832, 26966 10301 840, 26953 10326 845, 26947 10354 849, 26947 10378 850, 26947 10401 850, 26960 10420 850, 26979 10437 848, 27003 10449 845, 27030 10460 844, 27060 10466 835, 27092 10469 820, 27125 10469 795, 27154 10469 751, 27182 10468 683, 27202 10466 565, 27225 10466 344, 27238 10466 56</trace>
  <trace timeOffset="517455.6" brushRef="#br0" contextRef="#ctx0"> 28295 10285 319, 28295 10285 370, 28295 10285 429, 28295 10285 480, 28295 10285 522, 28295 10285 551, 28295 10285 572, 28295 10285 589, 28209 10208 606, 28192 10206 623, 28175 10204 639, 28157 10204 655, 28133 10206 671, 28111 10213 685, 28089 10224 700, 28069 10240 717, 28047 10260 733, 28027 10282 748, 28007 10310 760, 27987 10340 769, 27968 10371 774, 27953 10403 778, 27941 10435 783, 27933 10464 782, 27932 10490 785, 27932 10515 781, 27938 10533 778, 27950 10547 774, 27966 10555 771, 27987 10559 768, 28008 10559 766, 28032 10553 763, 28058 10537 759, 28085 10517 752, 28111 10489 736, 28135 10459 721, 28158 10427 702, 28178 10392 691, 28195 10355 684, 28206 10318 680, 28214 10278 679, 28221 10239 679, 28222 10199 681, 28222 10159 683, 28222 10118 688, 28222 10082 695, 28218 10047 704, 28212 10019 715, 28208 9999 726, 28205 9988 737, 28205 9983 749, 28205 9983 761, 28204 9982 774, 28204 9982 785, 28201 9982 795, 28195 9992 803, 28189 10011 808, 28180 10040 814, 28176 10072 817, 28172 10110 819, 28170 10147 820, 28169 10182 820, 28169 10216 818, 28169 10246 817, 28170 10275 813, 28175 10297 810, 28183 10318 802, 28190 10331 789, 28202 10342 760, 28219 10351 703, 28237 10355 589, 28263 10360 371, 28287 10360 75</trace>
  <trace timeOffset="517762.62" brushRef="#br0" contextRef="#ctx0"> 28535 10285 710, 28535 10285 736, 28535 10285 764, 28535 10285 792, 28465 10371 815, 28451 10393 828, 28441 10411 834, 28436 10428 834, 28436 10442 831, 28439 10454 829, 28446 10464 821, 28462 10468 809, 28483 10468 795, 28507 10461 774, 28539 10444 757, 28569 10425 742, 28597 10403 727, 28621 10378 717, 28644 10354 710, 28660 10330 706, 28675 10307 708, 28682 10289 714, 28685 10272 722, 28686 10260 733, 28686 10249 747, 28686 10236 764, 28679 10231 782, 28665 10224 799, 28649 10224 811, 28626 10224 818, 28603 10233 825, 28581 10246 826, 28558 10265 826, 28537 10282 820, 28520 10302 805, 28507 10316 767, 28503 10330 688, 28501 10339 520, 28501 10349 207</trace>
  <trace timeOffset="518097.62" brushRef="#br0" contextRef="#ctx0"> 28902 10260 667, 28902 10260 698, 28902 10260 729, 28902 10260 752, 28902 10260 764, 28902 10260 772, 28902 10260 776, 28902 10260 779, 28902 10260 779, 28902 10260 779, 28902 10260 780, 28928 10307 783, 28928 10318 789, 28928 10322 799, 28928 10326 811, 28928 10331 825, 28928 10331 836, 28926 10331 845, 28926 10331 852, 28926 10331 856, 28926 10331 859, 28926 10318 861, 28929 10297 863, 28940 10270 862, 28954 10244 862, 28970 10219 861, 28988 10194 861, 29010 10172 860, 29032 10152 859, 29054 10135 856, 29075 10120 854, 29088 10111 853, 29104 10103 853, 29113 10101 853, 29123 10101 852, 29137 10101 851, 29149 10101 850, 29166 10110 848, 29178 10120 847, 29191 10132 848, 29201 10147 847, 29213 10162 848, 29224 10178 847, 29234 10194 845, 29243 10210 842, 29251 10222 835, 29260 10234 821, 29266 10243 790, 29269 10248 706, 29279 10256 512, 29283 10258 196</trace>
  <trace timeOffset="518400.66" brushRef="#br0" contextRef="#ctx0"> 29414 10076 627, 29414 10076 657, 29414 10076 697, 29414 10076 741, 29414 10076 774, 29414 10076 796, 29414 10076 807, 29414 10076 813, 29414 10076 815, 29414 10076 815, 29412 10142 815, 29411 10152 815, 29411 10162 815, 29411 10174 813, 29411 10184 811, 29412 10199 809, 29416 10208 807, 29425 10221 806, 29432 10228 804, 29440 10234 802, 29448 10239 800, 29453 10240 797, 29464 10241 794, 29474 10241 792, 29487 10239 789, 29503 10233 787, 29512 10224 787, 29518 10216 789, 29519 10204 792, 29522 10193 795, 29522 10181 799, 29518 10167 802, 29512 10159 805, 29502 10149 807, 29486 10147 808, 29471 10147 808, 29451 10147 808, 29435 10151 807, 29422 10159 803, 29416 10162 795, 29415 10171 773, 29415 10176 721, 29428 10184 587, 29451 10189 282</trace>
  <trace timeOffset="518816.7" brushRef="#br0" contextRef="#ctx0"> 29748 9929 732, 29748 9929 755, 29748 9929 778, 29748 9929 803, 29748 9929 825, 29748 9929 837, 29748 9929 848, 29752 10010 851, 29765 10035 853, 29779 10061 852, 29793 10086 850, 29808 10111 846, 29819 10135 838, 29828 10157 825, 29834 10172 801, 29836 10190 766, 29836 10206 722, 29827 10221 664, 29813 10236 591, 29795 10249 504, 29776 10258 411, 29761 10265 326, 29746 10268 264, 29736 10268 239, 29729 10268 248, 29717 10268 291, 29713 10268 352, 29708 10268 421, 29704 10268 487, 29704 10268 548, 29704 10268 604, 29707 10258 652, 29717 10246 690, 29736 10229 715, 29758 10213 729, 29785 10196 734, 29816 10176 736, 29850 10159 738, 29891 10139 740, 29933 10118 741, 29975 10096 741, 30019 10074 741, 30063 10054 739, 30106 10034 740, 30147 10015 740, 30184 10002 741, 30216 9992 743, 30239 9985 748, 30253 9981 754, 30259 9981 764, 30259 9981 779, 30259 9981 796, 30259 9981 813, 30259 9981 825, 30259 9982 830, 30259 9992 830, 30255 10000 826, 30247 10012 820, 30241 10020 807, 30238 10023 777, 30233 10034 716, 30229 10043 585, 30223 10052 303, 30212 10065 0</trace>
  <trace timeOffset="519344.72" brushRef="#br0" contextRef="#ctx0"> 25293 11597 652, 25293 11597 671, 25293 11597 693, 25293 11597 715, 25293 11597 735, 25293 11597 748, 25293 11597 756, 25293 11597 764, 25293 11597 768, 25293 11597 770, 25293 11597 770, 25368 11586 769, 25386 11609 767, 25401 11635 767, 25412 11660 767, 25419 11688 767, 25422 11712 767, 25424 11730 768, 25424 11746 770, 25424 11756 775, 25421 11761 781, 25419 11767 794, 25419 11767 808, 25413 11767 822, 25404 11762 836, 25394 11747 848, 25384 11725 858, 25381 11693 863, 25381 11656 867, 25390 11612 868, 25406 11565 869, 25426 11514 866, 25449 11465 863, 25474 11422 856, 25500 11386 841, 25524 11355 815, 25547 11332 772, 25569 11318 702, 25585 11313 574, 25603 11313 331, 25618 11315 35</trace>
  <trace timeOffset="519676.72" brushRef="#br0" contextRef="#ctx0"> 25743 11539 663, 25743 11539 693, 25743 11539 719, 25743 11539 737, 25743 11539 747, 25743 11539 751, 25743 11539 752, 25743 11539 750, 25831 11560 746, 25852 11547 739, 25870 11530 729, 25887 11509 714, 25899 11485 701, 25906 11462 690, 25910 11436 685, 25910 11410 684, 25906 11384 685, 25898 11361 687, 25884 11340 693, 25867 11325 702, 25855 11314 718, 25838 11311 736, 25819 11311 756, 25796 11318 776, 25769 11335 796, 25743 11359 813, 25720 11388 828, 25702 11421 840, 25688 11454 847, 25681 11490 851, 25678 11526 852, 25678 11560 852, 25684 11589 850, 25698 11618 847, 25715 11640 840, 25735 11659 825, 25758 11672 794, 25783 11681 729, 25809 11684 592, 25837 11686 314, 25861 11686 10</trace>
  <trace timeOffset="520142.75" brushRef="#br0" contextRef="#ctx0"> 26101 11416 656, 26101 11416 695, 26101 11416 736, 26101 11416 771, 26126 11502 798, 26129 11526 815, 26130 11553 825, 26132 11575 829, 26133 11592 831, 26136 11609 830, 26137 11618 830, 26139 11622 830, 26140 11629 829, 26140 11629 831, 26140 11629 834, 26140 11629 837, 26140 11630 841, 26142 11630 845, 26142 11630 848, 26142 11630 851, 26142 11622 854, 26137 11613 855, 26135 11598 856, 26133 11578 858, 26133 11558 856, 26133 11531 856, 26135 11509 854, 26143 11487 854, 26156 11471 853, 26171 11455 852, 26186 11443 851, 26204 11433 850, 26218 11426 846, 26233 11421 844, 26244 11418 841, 26256 11418 838, 26272 11418 835, 26286 11418 831, 26302 11425 827, 26315 11437 825, 26324 11453 823, 26330 11463 822, 26333 11480 825, 26333 11497 825, 26333 11514 826, 26333 11538 828, 26328 11551 831, 26323 11563 834, 26318 11571 837, 26315 11575 839, 26312 11578 840, 26312 11578 842, 26311 11578 844, 26311 11578 844, 26309 11578 845, 26309 11578 845, 26309 11565 842, 26309 11546 841, 26312 11521 839, 26323 11494 838, 26338 11471 838, 26354 11448 837, 26373 11426 834, 26391 11408 833, 26405 11396 830, 26418 11388 829, 26428 11383 828, 26437 11383 827, 26450 11383 826, 26461 11390 825, 26473 11404 825, 26482 11418 823, 26489 11433 823, 26494 11450 822, 26499 11463 821, 26503 11478 819, 26505 11489 813, 26508 11500 797, 26511 11510 765, 26512 11514 701, 26517 11522 590, 26522 11526 406, 26532 11526 112</trace>
  <trace timeOffset="520445.78" brushRef="#br0" contextRef="#ctx0"> 26722 11383 648, 26722 11383 698, 26722 11383 741, 26722 11383 775, 26722 11383 801, 26722 11383 818, 26661 11465 828, 26654 11480 834, 26648 11493 837, 26645 11504 839, 26645 11514 839, 26643 11523 839, 26643 11533 838, 26643 11543 836, 26643 11546 835, 26649 11551 835, 26654 11553 833, 26658 11555 832, 26667 11555 831, 26675 11555 829, 26684 11550 829, 26694 11540 829, 26703 11530 831, 26707 11521 831, 26713 11509 833, 26717 11500 834, 26719 11487 834, 26722 11477 835, 26722 11471 836, 26723 11458 837, 26723 11453 836, 26723 11446 834, 26723 11442 829, 26723 11442 817, 26723 11440 795, 26723 11440 752, 26723 11436 663, 26723 11431 501, 26722 11428 196</trace>
  <trace timeOffset="520780.78" brushRef="#br0" contextRef="#ctx0"> 26722 11383 680, 26811 11384 706, 26824 11384 740, 26842 11388 773, 26857 11396 798, 26878 11408 811, 26897 11422 819, 26915 11437 822, 26933 11453 825, 26948 11465 825, 26963 11480 825, 26974 11489 822, 26982 11494 822, 26988 11500 821, 26991 11502 822, 26993 11504 825, 26996 11507 826, 26996 11507 829, 26996 11507 833, 26996 11507 837, 26996 11507 840, 26998 11501 844, 26998 11487 846, 26998 11465 848, 26999 11440 847, 27003 11418 845, 27008 11396 839, 27011 11380 825, 27015 11364 797, 27022 11351 740, 27034 11342 632, 27045 11330 438, 27060 11326 136</trace>
  <trace timeOffset="521067.8" brushRef="#br0" contextRef="#ctx0"> 27145 11433 552, 27145 11433 591, 27145 11433 633, 27145 11433 666, 27145 11433 685, 27232 11431 696, 27261 11419 701, 27290 11404 703, 27317 11386 703, 27342 11367 702, 27361 11347 702, 27376 11326 704, 27385 11313 706, 27388 11298 711, 27390 11290 717, 27390 11279 726, 27381 11267 739, 27369 11258 759, 27349 11251 779, 27329 11251 803, 27307 11251 823, 27282 11260 842, 27258 11275 859, 27235 11294 873, 27216 11315 887, 27199 11340 897, 27187 11368 906, 27179 11396 910, 27174 11423 913, 27173 11453 914, 27173 11478 914, 27174 11501 913, 27183 11521 910, 27199 11538 906, 27216 11551 901, 27238 11560 887, 27261 11563 864, 27282 11563 815, 27304 11558 697, 27323 11546 383, 27340 11531 53</trace>
  <trace timeOffset="521659.84" brushRef="#br0" contextRef="#ctx0"> 28352 11221 328, 28352 11221 379, 28352 11221 445, 28352 11221 513, 28352 11221 571, 28352 11221 612, 28341 11142 641, 28329 11129 660, 28318 11115 678, 28303 11105 694, 28292 11097 712, 28278 11094 724, 28260 11093 736, 28238 11093 746, 28209 11096 752, 28180 11107 760, 28153 11122 769, 28128 11139 785, 28104 11161 797, 28084 11185 810, 28067 11209 816, 28055 11231 818, 28049 11254 819, 28047 11275 819, 28047 11296 819, 28053 11315 817, 28067 11332 817, 28085 11347 817, 28109 11360 815, 28137 11371 814, 28169 11381 811, 28202 11390 807, 28235 11400 802, 28264 11408 795, 28290 11419 785, 28306 11428 775, 28319 11439 770, 28322 11453 768, 28322 11468 769, 28315 11487 771, 28296 11507 775, 28272 11526 782, 28243 11543 793, 28209 11555 804, 28176 11567 816, 28143 11575 825, 28112 11578 832, 28085 11580 835, 28066 11580 838, 28050 11580 838, 28043 11578 835, 28038 11575 831, 28036 11567 821, 28036 11555 801, 28043 11536 763, 28058 11510 687, 28079 11487 548, 28104 11462 248</trace>
  <trace timeOffset="522171.88" brushRef="#br0" contextRef="#ctx0"> 28572 11301 715, 28572 11301 728, 28572 11301 749, 28556 11393 772, 28548 11425 794, 28542 11455 806, 28539 11477 812, 28536 11497 813, 28536 11511 813, 28536 11519 811, 28536 11526 809, 28536 11526 808, 28536 11526 806, 28536 11526 806, 28536 11526 807, 28536 11514 808, 28536 11494 811, 28536 11469 814, 28535 11442 817, 28532 11413 820, 28527 11383 822, 28523 11354 825, 28520 11323 828, 28517 11293 831, 28516 11264 833, 28516 11236 834, 28517 11210 837, 28527 11185 834, 28543 11161 836, 28566 11142 834, 28594 11123 834, 28627 11107 834, 28660 11096 832, 28692 11088 828, 28721 11085 823, 28747 11085 817, 28767 11087 805, 28782 11097 786, 28792 11107 763, 28799 11119 737, 28799 11139 710, 28798 11160 694, 28786 11185 684, 28770 11210 687, 28749 11231 695, 28726 11251 705, 28702 11267 718, 28679 11281 731, 28656 11293 747, 28639 11301 764, 28626 11305 781, 28617 11310 794, 28612 11311 803, 28607 11313 806, 28607 11313 807, 28606 11313 807, 28606 11314 807, 28612 11318 808, 28626 11325 809, 28646 11332 810, 28666 11342 812, 28691 11351 811, 28715 11364 812, 28740 11376 811, 28763 11392 811, 28783 11408 814, 28802 11425 814, 28818 11443 816, 28832 11460 820, 28841 11473 827, 28848 11487 837, 28854 11497 849, 28855 11501 860, 28857 11507 869, 28857 11507 876, 28857 11507 879, 28857 11507 881, 28857 11509 881, 28858 11510 878, 28858 11511 871, 28858 11511 852, 28858 11511 809, 28858 11505 700, 28855 11490 414, 28851 11477 86</trace>
  <trace timeOffset="523303.94" brushRef="#br0" contextRef="#ctx0"> 29496 10758 512, 29496 10758 579, 29496 10758 643, 29496 10758 696, 29496 10758 738, 29496 10758 768, 29496 10758 789, 29496 10758 804, 29496 10758 815, 29496 10758 822, 29428 10843 830, 29428 10883 836, 29435 10926 843, 29441 10972 848, 29448 11018 854, 29454 11062 860, 29461 11107 863, 29467 11151 867, 29471 11192 866, 29474 11232 866, 29476 11271 868, 29476 11308 870, 29476 11344 874, 29476 11380 879, 29476 11413 886, 29476 11442 893, 29476 11463 901, 29476 11483 907, 29476 11497 913, 29474 11510 915, 29474 11522 916, 29474 11529 916, 29471 11538 915, 29470 11543 913, 29467 11546 905, 29457 11548 892, 29444 11548 872, 29424 11540 841, 29399 11526 803, 29377 11510 753, 29354 11489 689, 29331 11465 610, 29312 11442 516, 29292 11416 427, 29275 11390 350, 29260 11364 300, 29246 11340 271, 29237 11323 252, 29234 11304 240, 29234 11286 231, 29234 11266 224, 29243 11240 222, 29257 11217 228, 29272 11194 248, 29291 11172 282, 29308 11148 330, 29328 11127 392, 29348 11107 459, 29371 11092 531, 29395 11078 596, 29419 11069 652, 29445 11061 699, 29471 11058 737, 29499 11058 766, 29526 11058 785, 29552 11061 796, 29576 11072 800, 29597 11084 801, 29616 11099 801, 29629 11115 804, 29641 11135 802, 29652 11155 803, 29659 11175 800, 29665 11189 797, 29668 11204 795, 29671 11214 794, 29671 11219 793, 29674 11225 794, 29674 11225 796, 29674 11225 798, 29674 11225 800, 29674 11226 802, 29674 11226 803, 29674 11229 803, 29674 11229 802, 29674 11225 801, 29674 11211 800, 29678 11192 793, 29685 11165 786, 29696 11143 770, 29708 11122 752, 29722 11102 727, 29736 11087 694, 29752 11073 655, 29771 11061 611, 29788 11052 564, 29810 11043 520, 29830 11035 483, 29850 11030 457, 29872 11025 446, 29888 11022 442, 29904 11018 451, 29914 11018 470, 29919 11015 501, 29930 11015 546, 29934 11015 601, 29940 11021 661, 29947 11028 716, 29947 11042 761, 29947 11062 795, 29944 11085 822, 29938 11115 845, 29931 11142 858, 29928 11165 870, 29927 11182 873, 29927 11197 874, 29930 11210 874, 29936 11217 872, 29941 11225 870, 29950 11226 864, 29960 11226 856, 29972 11221 844, 29987 11209 831, 29999 11193 820, 30009 11175 813, 30015 11155 805, 30019 11134 804, 30022 11117 801, 30022 11099 802, 30022 11087 805, 30022 11073 810, 30022 11060 815, 30022 11053 822, 30022 11047 829, 30022 11047 836, 30022 11046 842, 30022 11046 847, 30022 11042 847, 30025 11037 847, 30027 11035 846, 30034 11030 844, 30045 11030 844, 30056 11030 843, 30073 11032 842, 30084 11035 840, 30096 11035 836, 30109 11038 829, 30115 11038 821, 30121 11040 812, 30125 11040 803, 30132 11040 798, 30138 11040 795, 30144 11040 796, 30144 11040 797, 30144 11040 800, 30144 11040 804, 30145 11040 807, 30147 11040 811, 30148 11040 814, 30150 11040 816, 30152 11042 818, 30155 11046 820, 30162 11053 819, 30167 11060 819, 30174 11065 818, 30180 11072 817, 30191 11073 819, 30206 11073 817, 30222 11073 814, 30242 11064 810, 30264 11050 803, 30285 11030 799, 30307 11011 796, 30332 10989 794, 30355 10965 794, 30376 10946 796, 30397 10928 797, 30415 10915 800, 30429 10906 803, 30444 10903 806, 30459 10903 811, 30473 10908 815, 30489 10920 818, 30502 10940 817, 30511 10964 814, 30518 10993 803, 30521 11028 776, 30521 11064 695, 30521 11104 518, 30511 11139 203</trace>
  <trace timeOffset="523732.97" brushRef="#br0" contextRef="#ctx0"> 25368 12397 641, 25368 12397 651, 25368 12397 665, 25368 12397 681, 25368 12397 697, 25368 12397 711, 25368 12397 721, 25368 12397 729, 25368 12397 734, 25403 12492 734, 25412 12528 736, 25419 12564 732, 25426 12596 731, 25432 12622 731, 25435 12642 728, 25438 12653 724, 25439 12664 713, 25439 12669 688, 25439 12674 628, 25439 12683 523, 25439 12686 338, 25433 12689 75</trace>
  <trace timeOffset="524377.0" brushRef="#br0" contextRef="#ctx0"> 25279 12630 569, 25279 12630 609, 25279 12630 638, 25279 12630 660, 25279 12630 682, 25279 12630 701, 25279 12630 716, 25376 12600 726, 25422 12580 729, 25475 12555 730, 25530 12525 734, 25584 12493 729, 25635 12458 726, 25681 12426 715, 25718 12397 702, 25749 12368 694, 25770 12346 690, 25783 12325 689, 25792 12310 691, 25793 12293 696, 25793 12279 703, 25786 12264 714, 25778 12247 727, 25767 12237 743, 25760 12230 759, 25749 12228 774, 25740 12225 786, 25730 12225 796, 25720 12225 802, 25714 12225 805, 25707 12230 810, 25702 12240 811, 25699 12250 811, 25695 12260 811, 25694 12272 809, 25692 12284 809, 25691 12298 809, 25689 12310 809, 25688 12323 809, 25686 12336 809, 25685 12348 808, 25684 12360 808, 25682 12378 810, 25682 12395 812, 25682 12419 815, 25684 12443 821, 25691 12471 826, 25702 12501 836, 25714 12530 842, 25728 12560 851, 25743 12588 859, 25758 12612 864, 25772 12630 869, 25782 12644 871, 25790 12651 873, 25793 12654 874, 25793 12654 875, 25793 12654 877, 25796 12654 879, 25801 12654 881, 25805 12647 882, 25811 12633 883, 25812 12622 884, 25814 12605 883, 25815 12586 883, 25815 12567 883, 25817 12543 884, 25821 12521 883, 25825 12498 885, 25831 12477 882, 25840 12455 881, 25851 12438 880, 25864 12421 878, 25880 12409 876, 25892 12401 874, 25905 12397 872, 25922 12395 870, 25941 12395 868, 25961 12400 866, 25978 12409 863, 25993 12421 862, 26007 12433 860, 26019 12446 858, 26028 12458 855, 26038 12466 848, 26045 12473 844, 26048 12477 839, 26052 12480 836, 26055 12480 837, 26064 12480 834, 26074 12472 833, 26086 12458 831, 26095 12443 829, 26101 12426 829, 26107 12412 829, 26110 12397 829, 26113 12385 830, 26114 12380 830, 26116 12375 831, 26116 12375 831, 26116 12373 831, 26116 12373 831, 26116 12373 832, 26113 12380 834, 26106 12397 838, 26095 12422 845, 26089 12448 847, 26086 12477 854, 26086 12503 855, 26086 12525 858, 26095 12543 858, 26109 12555 858, 26127 12562 854, 26149 12564 844, 26177 12564 817, 26203 12564 729, 26232 12560 500, 26255 12550 168</trace>
  <trace timeOffset="524663.0" brushRef="#br0" contextRef="#ctx0"> 26848 11889 769, 26848 11889 783, 26848 11889 803, 26848 11889 827, 26848 11889 853, 26848 11889 874, 26836 11978 891, 26833 12025 901, 26828 12075 907, 26826 12126 911, 26824 12175 914, 26824 12222 914, 26824 12264 914, 26824 12301 912, 26824 12333 909, 26824 12355 906, 26823 12376 903, 26821 12388 898, 26820 12401 891, 26816 12414 876, 26814 12424 855, 26811 12439 823, 26811 12455 768, 26810 12472 654, 26810 12489 431, 26810 12500 117</trace>
  <trace timeOffset="525452.06" brushRef="#br0" contextRef="#ctx0"> 27154 12214 604, 27154 12214 619, 27154 12214 644, 27154 12214 677, 27154 12214 711, 27154 12214 736, 27154 12214 754, 27154 12214 766, 27154 12214 776, 27154 12214 789, 27154 12214 801, 27119 12225 814, 27105 12242 827, 27090 12262 837, 27076 12284 849, 27063 12310 853, 27047 12337 858, 27031 12363 859, 27018 12388 858, 27008 12412 858, 26999 12426 858, 26996 12438 858, 26995 12446 854, 26995 12453 853, 26995 12461 845, 26999 12469 842, 27008 12471 839, 27019 12471 834, 27034 12469 835, 27051 12458 829, 27065 12448 825, 27076 12439 822, 27086 12429 819, 27096 12416 818, 27103 12404 819, 27112 12393 819, 27119 12380 819, 27128 12368 819, 27136 12354 819, 27147 12337 820, 27155 12326 820, 27164 12314 821, 27171 12308 821, 27177 12301 820, 27185 12294 822, 27188 12291 823, 27193 12289 823, 27193 12289 825, 27193 12287 825, 27193 12287 825, 27194 12287 828, 27196 12287 829, 27197 12287 830, 27199 12287 831, 27199 12287 830, 27199 12287 832, 27200 12287 835, 27200 12287 837, 27200 12287 840, 27200 12287 842, 27200 12287 842, 27200 12289 843, 27200 12289 843, 27200 12289 844, 27200 12289 845, 27200 12286 846, 27202 12279 846, 27202 12272 846, 27203 12267 847, 27203 12267 847, 27203 12266 849, 27203 12266 850, 27203 12264 852, 27203 12264 853, 27203 12264 852, 27205 12262 853, 27205 12262 853, 27205 12262 853, 27207 12271 854, 27210 12284 854, 27213 12299 856, 27219 12314 856, 27223 12328 858, 27226 12339 858, 27230 12354 856, 27233 12363 856, 27236 12371 855, 27239 12383 854, 27241 12387 854, 27248 12395 854, 27251 12397 852, 27254 12401 851, 27259 12407 850, 27264 12409 850, 27267 12410 851, 27277 12410 851, 27285 12410 851, 27299 12397 851, 27317 12380 851, 27333 12360 851, 27350 12334 852, 27368 12307 854, 27385 12275 854, 27404 12243 856, 27421 12211 858, 27442 12182 858, 27460 12158 858, 27476 12140 858, 27489 12128 856, 27496 12122 856, 27507 12120 856, 27517 12120 855, 27531 12120 855, 27547 12128 853, 27563 12139 852, 27575 12154 851, 27586 12172 851, 27596 12192 852, 27605 12216 854, 27615 12240 855, 27621 12257 858, 27625 12273 861, 27625 12291 864, 27625 12301 867, 27624 12314 868, 27613 12323 868, 27604 12329 868, 27587 12336 865, 27570 12336 861, 27556 12336 851, 27534 12333 831, 27521 12326 798, 27511 12313 741, 27508 12293 643, 27508 12271 504, 27508 12238 303, 27519 12208 64</trace>
  <trace timeOffset="525763.06" brushRef="#br0" contextRef="#ctx0"> 27616 11964 596, 27616 11964 685, 27616 11964 747, 27616 11964 792, 27616 11964 823, 27616 11964 845, 27641 12056 863, 27647 12103 874, 27653 12152 883, 27658 12201 885, 27666 12247 886, 27677 12286 882, 27687 12321 878, 27698 12348 870, 27707 12368 856, 27713 12380 825, 27716 12387 760, 27716 12387 640, 27716 12387 468, 27716 12387 252, 27710 12373 39</trace>
  <trace timeOffset="525793.06" brushRef="#br0" contextRef="#ctx0"> 27628 12259 99, 27628 12259 235, 27628 12259 372, 27628 12259 498, 27628 12259 604, 27628 12259 687, 27628 12259 742, 27628 12259 778, 27628 12259 800, 27628 12259 816, 27628 12259 829, 27572 12201 840, 27582 12201 849, 27598 12201 858, 27625 12201 860, 27657 12201 861, 27692 12191 858, 27732 12176 851, 27771 12161 833, 27807 12144 794, 27838 12128 709, 27864 12115 555, 27880 12107 245</trace>
  <trace timeOffset="526456.1" brushRef="#br0" contextRef="#ctx0"> 28452 12337 528, 28452 12337 582, 28452 12337 644, 28452 12337 697, 28452 12337 734, 28452 12337 757, 28452 12337 774, 28452 12337 789, 28452 12337 804, 28452 12337 818, 28452 12337 829, 28487 12364 835, 28494 12390 840, 28498 12409 841, 28500 12426 843, 28500 12439 846, 28500 12450 848, 28495 12461 850, 28487 12468 847, 28472 12472 848, 28455 12472 847, 28435 12458 846, 28409 12436 850, 28383 12409 850, 28360 12375 851, 28341 12340 854, 28323 12302 856, 28312 12262 859, 28302 12218 862, 28300 12173 865, 28300 12125 867, 28309 12076 869, 28323 12027 868, 28347 11979 869, 28374 11936 867, 28404 11898 866, 28436 11867 866, 28468 11843 861, 28497 11826 860, 28521 11818 855, 28543 11815 853, 28562 11815 854, 28578 11823 850, 28592 11838 850, 28603 11855 845, 28611 11868 840, 28614 11885 835, 28614 11905 829, 28608 11925 825, 28598 11947 822, 28582 11967 821, 28565 11982 820, 28545 11994 820, 28527 12005 819, 28507 12015 820, 28491 12025 820, 28472 12035 822, 28461 12043 823, 28449 12051 825, 28439 12064 829, 28432 12080 832, 28425 12102 835, 28422 12125 840, 28422 12149 845, 28423 12173 851, 28435 12197 855, 28446 12222 862, 28461 12243 866, 28475 12262 870, 28487 12279 875, 28497 12291 876, 28506 12302 875, 28510 12310 875, 28513 12313 873, 28520 12321 872, 28523 12323 871, 28526 12326 868, 28535 12331 865, 28539 12333 863, 28548 12336 858, 28558 12339 853, 28566 12343 845, 28575 12348 835, 28584 12355 821, 28592 12363 799, 28598 12371 764, 28608 12383 700, 28614 12388 580, 28620 12397 351, 28623 12400 56</trace>
  <trace timeOffset="526763.1" brushRef="#br0" contextRef="#ctx0"> 28735 12237 627, 28735 12237 673, 28735 12237 722, 28735 12237 764, 28712 12329 796, 28706 12353 816, 28700 12368 828, 28697 12385 832, 28695 12395 835, 28695 12405 835, 28695 12416 834, 28695 12422 832, 28697 12430 829, 28705 12433 826, 28718 12433 821, 28734 12433 812, 28753 12424 799, 28772 12412 784, 28789 12397 771, 28808 12380 762, 28825 12366 756, 28838 12348 755, 28851 12334 753, 28861 12323 753, 28869 12311 755, 28873 12304 757, 28874 12299 761, 28874 12291 766, 28874 12286 768, 28874 12281 769, 28869 12275 769, 28864 12273 765, 28860 12272 761, 28850 12272 750, 28845 12272 718, 28837 12272 639, 28828 12272 492, 28822 12271 200</trace>
  <trace timeOffset="527704.2" brushRef="#br0" contextRef="#ctx0"> 29071 12172 606, 29071 12172 632, 29071 12172 661, 29071 12172 691, 29071 12172 716, 29071 12172 733, 29071 12172 744, 29080 12250 751, 29078 12260 755, 29075 12269 757, 29072 12279 757, 29071 12284 757, 29071 12291 757, 29071 12291 757, 29071 12291 761, 29071 12291 765, 29071 12291 771, 29071 12293 778, 29071 12294 785, 29071 12296 792, 29071 12298 796, 29071 12299 799, 29071 12301 801, 29071 12301 803, 29074 12301 805, 29085 12301 805, 29097 12301 805, 29113 12296 805, 29125 12289 804, 29133 12284 805, 29143 12273 806, 29152 12264 805, 29156 12255 806, 29165 12242 806, 29168 12233 806, 29171 12221 806, 29174 12209 807, 29174 12204 809, 29175 12191 810, 29177 12187 812, 29177 12182 813, 29178 12177 815, 29178 12177 818, 29178 12176 820, 29178 12176 825, 29179 12176 827, 29185 12176 831, 29194 12177 834, 29201 12182 836, 29211 12192 837, 29220 12201 838, 29226 12209 838, 29233 12222 837, 29239 12233 837, 29243 12240 836, 29251 12252 834, 29256 12259 831, 29257 12262 825, 29262 12271 815, 29265 12275 800, 29266 12279 780, 29269 12284 755, 29271 12286 723, 29273 12289 676, 29276 12291 601, 29285 12291 503, 29292 12291 379, 29302 12284 242, 29317 12272 130, 29328 12255 50, 29340 12237 13, 29350 12218 24, 29360 12197 70, 29370 12177 137, 29380 12161 219, 29388 12149 301, 29395 12139 381, 29402 12132 456, 29405 12129 526, 29408 12128 588, 29408 12128 639, 29412 12128 680, 29416 12128 711, 29425 12132 734, 29435 12139 751, 29441 12146 762, 29448 12152 771, 29451 12155 777, 29454 12160 782, 29459 12160 786, 29464 12161 790, 29473 12161 792, 29485 12161 794, 29496 12152 794, 29509 12140 793, 29522 12125 793, 29534 12112 793, 29541 12100 794, 29548 12090 794, 29555 12083 794, 29558 12080 794, 29561 12076 793, 29567 12076 793, 29577 12076 793, 29591 12076 792, 29610 12080 793, 29628 12088 793, 29646 12097 794, 29665 12107 795, 29685 12114 796, 29707 12119 797, 29729 12120 797, 29750 12120 795, 29772 12115 793, 29790 12105 792, 29807 12092 785, 29821 12076 778, 29834 12059 769, 29842 12047 761, 29846 12039 755, 29849 12030 752, 29849 12025 752, 29849 12014 753, 29849 12005 755, 29849 12000 757, 29844 11996 761, 29833 11996 766, 29816 11998 773, 29795 12012 782, 29773 12030 793, 29753 12054 802, 29737 12080 811, 29722 12105 816, 29710 12129 821, 29701 12147 822, 29697 12164 821, 29696 12175 820, 29694 12179 817, 29694 12185 812, 29694 12185 805, 29694 12185 792, 29700 12185 770, 29711 12175 739, 29724 12158 701, 29737 12137 666, 29748 12112 635, 29758 12083 617, 29769 12051 610, 29781 12019 615, 29793 11987 627, 29804 11955 647, 29814 11923 674, 29821 11893 703, 29828 11863 734, 29833 11835 754, 29834 11815 773, 29834 11796 783, 29834 11783 795, 29834 11777 804, 29834 11773 813, 29831 11773 819, 29823 11776 825, 29813 11789 833, 29799 11809 838, 29791 11833 846, 29787 11860 848, 29787 11889 847, 29787 11913 847, 29795 11935 843, 29807 11953 838, 29823 11967 825, 29846 11978 786, 29872 11983 665, 29892 11987 358, 29908 11987 30</trace>
  <trace timeOffset="532212.44" brushRef="#br0" contextRef="#ctx0"> 24498 7458 313, 24498 7458 337, 24498 7458 360, 24498 7458 386, 24498 7458 413, 24498 7458 442, 24498 7458 475, 24498 7458 507, 24402 7468 538, 24384 7478 567, 24371 7485 592, 24358 7495 611, 24348 7504 625, 24342 7512 635, 24334 7524 642, 24329 7539 646, 24329 7559 651, 24329 7585 656, 24329 7614 660, 24331 7647 665, 24337 7683 669, 24345 7724 670, 24351 7770 671, 24355 7820 675, 24356 7876 675, 24356 7937 680, 24356 8003 681, 24352 8075 683, 24345 8149 688, 24336 8226 691, 24328 8303 698, 24320 8383 710, 24313 8465 717, 24308 8547 728, 24304 8629 735, 24303 8712 739, 24301 8796 745, 24299 8879 747, 24297 8963 750, 24294 9043 755, 24288 9124 757, 24281 9203 761, 24272 9281 762, 24261 9358 762, 24251 9435 765, 24238 9509 765, 24228 9581 768, 24219 9653 768, 24212 9721 770, 24205 9789 775, 24200 9853 777, 24199 9919 782, 24197 9982 784, 24197 10045 784, 24197 10108 786, 24197 10169 785, 24197 10228 786, 24197 10282 786, 24197 10336 787, 24197 10384 787, 24197 10430 787, 24196 10476 790, 24193 10521 790, 24188 10562 793, 24184 10601 794, 24180 10639 794, 24176 10679 794, 24173 10718 793, 24171 10761 793, 24171 10810 792, 24171 10861 792, 24171 10917 790, 24174 10977 790, 24180 11040 793, 24184 11107 793, 24188 11173 797, 24191 11242 797, 24194 11306 796, 24196 11372 796, 24196 11435 795, 24196 11494 795, 24196 11551 795, 24196 11604 797, 24196 11652 796, 24193 11697 796, 24191 11739 797, 24190 11774 796, 24190 11808 798, 24190 11838 796, 24190 11865 795, 24190 11894 795, 24190 11925 794, 24194 11956 793, 24199 11991 793, 24205 12029 793, 24212 12071 792, 24219 12112 792, 24225 12158 790, 24231 12205 792, 24236 12251 792, 24242 12294 792, 24246 12336 790, 24251 12373 789, 24255 12409 790, 24259 12443 786, 24262 12473 787, 24267 12504 784, 24274 12530 783, 24280 12555 783, 24287 12580 782, 24294 12603 781, 24303 12627 780, 24310 12651 779, 24319 12677 778, 24326 12707 778, 24336 12738 777, 24343 12772 778, 24351 12804 778, 24358 12838 778, 24368 12869 777, 24375 12903 778, 24381 12934 777, 24387 12963 781, 24394 12986 781, 24400 13009 781, 24404 13025 781, 24408 13038 780, 24414 13052 780, 24419 13062 781, 24426 13075 782, 24433 13089 782, 24437 13096 783, 24448 13106 782, 24459 13118 782, 24469 13126 783, 24486 13140 785, 24501 13152 784, 24520 13164 787, 24537 13175 784, 24559 13187 784, 24582 13196 785, 24609 13205 784, 24637 13214 784, 24667 13220 783, 24700 13227 783, 24734 13234 784, 24771 13239 784, 24812 13244 785, 24854 13247 785, 24897 13251 784, 24943 13251 785, 24987 13254 785, 25030 13254 786, 25070 13254 786, 25110 13254 786, 25146 13254 785, 25183 13254 785, 25218 13256 785, 25254 13256 786, 25290 13256 787, 25327 13256 789, 25365 13256 789, 25404 13256 789, 25445 13254 789, 25488 13251 790, 25533 13247 792, 25581 13243 792, 25629 13239 792, 25679 13234 792, 25731 13231 792, 25783 13226 793, 25837 13222 794, 25892 13217 796, 25947 13214 796, 25999 13209 797, 26054 13207 796, 26109 13204 796, 26162 13202 797, 26215 13200 797, 26266 13200 799, 26318 13200 801, 26370 13200 802, 26420 13200 806, 26469 13200 807, 26519 13199 809, 26570 13197 810, 26623 13193 811, 26678 13187 812, 26733 13179 814, 26791 13170 815, 26849 13162 819, 26908 13154 817, 26969 13146 818, 27027 13138 817, 27083 13135 817, 27136 13133 816, 27188 13133 818, 27236 13133 818, 27285 13133 817, 27332 13133 818, 27378 13135 818, 27424 13137 821, 27472 13140 822, 27521 13140 825, 27569 13140 827, 27619 13140 828, 27671 13138 830, 27722 13133 832, 27776 13126 833, 27829 13118 834, 27880 13113 835, 27932 13106 836, 27981 13101 837, 28027 13097 836, 28072 13096 836, 28114 13096 837, 28156 13096 837, 28195 13096 837, 28231 13099 840, 28267 13101 839, 28300 13104 839, 28335 13104 838, 28367 13104 835, 28401 13104 835, 28433 13104 836, 28465 13104 837, 28495 13101 838, 28526 13099 838, 28555 13094 838, 28584 13089 838, 28612 13082 839, 28639 13075 840, 28666 13068 841, 28691 13060 841, 28715 13053 841, 28738 13046 840, 28759 13037 840, 28782 13029 840, 28803 13023 841, 28825 13017 841, 28845 13011 841, 28866 13005 841, 28887 12998 838, 28908 12994 839, 28928 12990 838, 28948 12986 839, 28967 12983 839, 28987 12979 839, 29007 12976 839, 29028 12971 839, 29048 12966 839, 29068 12961 840, 29087 12954 839, 29107 12947 839, 29127 12939 839, 29148 12932 838, 29171 12922 838, 29194 12910 838, 29220 12898 838, 29245 12886 838, 29273 12873 839, 29304 12858 839, 29333 12844 840, 29363 12832 840, 29392 12819 840, 29419 12807 839, 29445 12797 839, 29470 12789 838, 29490 12780 838, 29506 12775 838, 29522 12770 838, 29536 12765 838, 29547 12762 838, 29562 12758 838, 29576 12751 838, 29585 12748 838, 29600 12743 837, 29614 12733 837, 29629 12724 838, 29648 12709 838, 29664 12695 837, 29679 12679 837, 29696 12660 834, 29710 12640 834, 29724 12621 834, 29737 12601 834, 29750 12580 834, 29762 12560 835, 29775 12537 834, 29787 12516 834, 29799 12492 837, 29811 12468 835, 29823 12441 839, 29836 12414 836, 29849 12387 836, 29863 12361 835, 29878 12337 834, 29893 12313 835, 29908 12291 836, 29924 12269 839, 29940 12247 840, 29957 12223 841, 29972 12201 840, 29987 12177 840, 29999 12157 839, 30013 12135 841, 30024 12114 840, 30035 12094 841, 30047 12073 840, 30057 12054 840, 30066 12034 840, 30077 12015 841, 30086 11998 840, 30095 11982 840, 30105 11967 840, 30113 11951 840, 30122 11936 840, 30132 11921 840, 30141 11905 839, 30151 11889 839, 30162 11869 839, 30174 11851 836, 30186 11833 837, 30200 11812 834, 30215 11792 834, 30232 11769 833, 30252 11748 833, 30274 11725 833, 30297 11700 832, 30321 11676 833, 30346 11650 833, 30369 11625 833, 30392 11601 833, 30414 11577 834, 30434 11555 833, 30452 11535 835, 30469 11514 835, 30484 11494 835, 30501 11475 835, 30515 11457 835, 30531 11436 834, 30546 11415 834, 30561 11390 833, 30578 11367 836, 30595 11340 838, 30609 11311 841, 30624 11279 843, 30637 11244 844, 30648 11207 844, 30658 11165 842, 30669 11123 843, 30680 11079 840, 30692 11035 840, 30706 10993 840, 30719 10952 838, 30734 10914 838, 30751 10878 837, 30768 10846 837, 30784 10815 837, 30801 10788 837, 30816 10761 836, 30832 10738 836, 30843 10715 835, 30855 10694 835, 30865 10674 835, 30875 10655 836, 30883 10636 836, 30892 10617 836, 30901 10597 835, 30910 10575 835, 30921 10555 834, 30932 10535 834, 30943 10512 835, 30956 10490 831, 30966 10469 831, 30979 10449 827, 30989 10430 827, 31001 10411 827, 31012 10393 828, 31023 10375 828, 31033 10357 828, 31044 10339 828, 31053 10322 827, 31063 10304 827, 31073 10285 826, 31082 10265 826, 31091 10246 826, 31102 10224 826, 31112 10202 825, 31124 10178 825, 31137 10154 825, 31149 10128 825, 31161 10101 825, 31174 10072 825, 31188 10043 825, 31203 10012 825, 31217 9980 825, 31231 9946 825, 31243 9910 823, 31257 9876 819, 31269 9840 819, 31280 9806 819, 31293 9769 825, 31303 9736 828, 31315 9703 831, 31323 9669 831, 31331 9635 831, 31338 9602 832, 31345 9568 833, 31352 9535 834, 31358 9503 833, 31363 9472 833, 31368 9440 831, 31375 9411 831, 31383 9378 830, 31390 9346 830, 31397 9313 829, 31407 9281 829, 31413 9244 830, 31419 9210 827, 31425 9174 828, 31429 9140 825, 31432 9107 825, 31436 9073 826, 31436 9039 825, 31436 9005 826, 31436 8970 826, 31436 8933 827, 31431 8896 826, 31426 8857 827, 31422 8821 826, 31419 8785 826, 31416 8749 826, 31414 8712 827, 31414 8676 826, 31414 8639 827, 31414 8604 827, 31416 8568 827, 31420 8533 828, 31426 8497 825, 31432 8460 825, 31440 8424 822, 31448 8388 821, 31458 8349 822, 31469 8313 821, 31481 8274 822, 31495 8233 821, 31507 8192 820, 31519 8149 820, 31531 8107 820, 31542 8066 820, 31551 8023 823, 31559 7982 822, 31566 7940 823, 31571 7899 822, 31574 7858 819, 31577 7820 819, 31578 7783 818, 31578 7752 818, 31578 7723 819, 31578 7696 819, 31578 7671 819, 31577 7647 819, 31574 7624 820, 31571 7599 820, 31565 7577 820, 31559 7553 820, 31552 7529 820, 31543 7507 820, 31536 7485 820, 31527 7465 820, 31516 7445 821, 31507 7425 821, 31497 7406 822, 31485 7386 822, 31477 7366 823, 31466 7348 823, 31457 7331 825, 31446 7313 823, 31436 7299 825, 31425 7282 825, 31413 7267 825, 31402 7253 826, 31388 7240 827, 31377 7227 827, 31363 7213 827, 31348 7199 828, 31332 7186 825, 31316 7171 823, 31297 7157 816, 31276 7144 811, 31255 7129 808, 31234 7117 808, 31211 7107 809, 31185 7098 810, 31159 7090 810, 31132 7082 810, 31102 7077 810, 31070 7071 809, 31036 7066 809, 31000 7061 810, 30963 7057 811, 30927 7052 813, 30889 7047 813, 30849 7042 813, 30812 7035 814, 30771 7028 814, 30729 7019 816, 30687 7011 814, 30643 7002 813, 30596 6993 811, 30547 6984 810, 30496 6977 810, 30443 6970 811, 30387 6963 812, 30329 6960 812, 30268 6957 813, 30209 6956 813, 30148 6956 813, 30087 6953 813, 30027 6953 812, 29966 6953 811, 29905 6953 811, 29844 6953 810, 29785 6950 813, 29726 6948 814, 29668 6945 815, 29613 6940 817, 29559 6934 817, 29506 6929 817, 29454 6924 817, 29405 6919 818, 29354 6916 817, 29304 6912 816, 29253 6911 815, 29200 6911 815, 29145 6911 815, 29088 6911 816, 29032 6911 816, 28974 6912 816, 28917 6916 816, 28861 6919 816, 28805 6920 817, 28750 6924 817, 28697 6924 818, 28644 6924 817, 28592 6924 817, 28540 6927 817, 28491 6928 817, 28441 6929 817, 28389 6931 819, 28339 6934 818, 28287 6938 818, 28235 6945 818, 28186 6950 818, 28135 6958 818, 28085 6965 819, 28036 6973 819, 27984 6982 818, 27933 6989 818, 27881 6996 818, 27830 7004 819, 27778 7010 820, 27727 7016 821, 27676 7020 822, 27625 7025 823, 27575 7029 825, 27527 7032 825, 27479 7037 825, 27433 7040 826, 27387 7042 826, 27343 7045 827, 27300 7046 827, 27259 7047 828, 27219 7047 829, 27180 7049 828, 27142 7051 828, 27106 7052 828, 27068 7054 828, 27031 7059 828, 26993 7061 828, 26954 7066 828, 26915 7071 828, 26875 7077 829, 26834 7082 830, 26794 7088 830, 26751 7095 831, 26708 7099 831, 26667 7106 830, 26625 7110 830, 26583 7113 831, 26541 7115 831, 26502 7120 832, 26466 7120 831, 26429 7122 831, 26395 7122 831, 26360 7122 831, 26327 7122 831, 26294 7122 832, 26260 7122 832, 26229 7122 833, 26197 7122 833, 26165 7122 833, 26132 7122 833, 26098 7122 831, 26065 7124 831, 26028 7127 831, 25992 7129 830, 25952 7132 830, 25913 7136 830, 25870 7139 828, 25829 7144 827, 25785 7146 827, 25743 7152 827, 25699 7154 830, 25655 7159 834, 25611 7163 834, 25569 7169 837, 25529 7174 834, 25491 7178 834, 25455 7183 833, 25421 7187 833, 25386 7190 833, 25352 7195 833, 25319 7196 830, 25286 7199 830, 25253 7203 831, 25221 7206 831, 25190 7209 833, 25163 7211 834, 25143 7213 834, 25131 7214 834, 25121 7216 834, 25114 7216 834, 25108 7216 834, 25104 7216 832, 25104 7216 831, 25102 7216 829, 25096 7216 828, 25091 7216 828, 25084 7216 826, 25072 7216 827, 25066 7216 827, 25053 7216 828, 25042 7216 831, 25030 7216 831, 25017 7216 832, 25005 7216 831, 24993 7216 831, 24981 7216 831, 24969 7216 832, 24962 7216 832, 24950 7216 832, 24945 7216 832, 24939 7216 830, 24927 7218 830, 24922 7219 830, 24911 7219 830, 24900 7221 830, 24890 7222 830, 24879 7224 830, 24867 7225 830, 24856 7227 830, 24842 7228 831, 24823 7230 834, 24806 7233 834, 24783 7236 834, 24767 7238 834, 24751 7240 833, 24741 7243 833, 24731 7245 833, 24718 7246 833, 24708 7248 832, 24697 7249 832, 24692 7249 833, 24682 7250 833, 24676 7253 833, 24665 7256 832, 24654 7258 832, 24644 7262 832, 24630 7265 832, 24621 7270 832, 24606 7275 832, 24596 7279 831, 24586 7285 830, 24572 7291 830, 24563 7295 829, 24550 7303 830, 24537 7311 831, 24530 7315 831, 24518 7323 831, 24510 7328 830, 24502 7331 830, 24494 7338 830, 24486 7342 831, 24476 7347 831, 24469 7351 831, 24460 7356 831, 24456 7357 831, 24446 7362 831, 24442 7363 833, 24437 7365 833, 24428 7370 834, 24424 7371 834, 24419 7372 834, 24416 7375 834, 24416 7375 834, 24411 7377 834, 24408 7378 832, 24404 7380 831, 24401 7383 831, 24398 7386 830, 24395 7389 831, 24392 7392 830, 24385 7398 829, 24382 7400 829, 24378 7409 829, 24374 7417 829, 24371 7425 830, 24365 7439 829, 24362 7449 830, 24356 7465 830, 24354 7482 831, 24349 7500 831, 24345 7524 831, 24342 7547 831, 24337 7568 832, 24334 7591 831, 24331 7606 832, 24329 7624 832, 24328 7636 833, 24328 7650 833, 24328 7664 834, 24328 7677 834, 24328 7689 834, 24328 7700 834, 24328 7717 835, 24328 7728 835, 24333 7743 835, 24337 7758 835, 24340 7768 836, 24343 7785 836, 24348 7800 836, 24349 7811 840, 24354 7828 838, 24355 7840 842, 24358 7850 841, 24359 7863 841, 24362 7868 842, 24363 7879 842, 24365 7883 843, 24366 7888 844, 24368 7895 844, 24368 7895 845, 24368 7895 844, 24368 7899 844, 24368 7905 845, 24368 7910 846, 24369 7915 848, 24369 7915 847, 24369 7915 847, 24369 7915 847, 24369 7917 846, 24371 7918 845, 24371 7920 845, 24371 7922 840, 24371 7923 831, 24371 7925 804, 24372 7925 712, 24374 7925 400, 24379 7918 67</trace>
  <trace timeOffset="535716.6" brushRef="#br0" contextRef="#ctx0"> 27003 7453 231, 27003 7453 255, 27003 7453 278, 27003 7453 297, 27003 7453 315, 27003 7453 331, 27003 7453 350, 27003 7453 372, 27009 7371 394, 27011 7366 420, 27012 7362 447, 27014 7358 476, 27014 7358 510, 27014 7357 541, 27014 7357 570, 27014 7357 594, 27014 7356 611, 27014 7356 622, 27014 7354 628, 27015 7354 633, 27015 7354 636, 27016 7354 640, 27018 7354 644, 27021 7365 648, 27024 7382 651, 27028 7406 653, 27030 7435 654, 27030 7465 656, 27030 7500 658, 27030 7535 661, 27027 7571 664, 27022 7607 667, 27018 7645 670, 27014 7679 676, 27011 7713 679, 27009 7744 684, 27009 7775 693, 27009 7803 696, 27009 7831 704, 27009 7858 708, 27009 7883 712, 27009 7910 715, 27009 7932 718, 27008 7957 719, 27006 7979 720, 27006 7996 721, 27006 8015 722, 27006 8035 724, 27006 8047 726, 27006 8067 727, 27006 8078 728, 27006 8089 729, 27008 8097 730, 27009 8102 731, 27012 8110 732, 27015 8114 734, 27019 8121 736, 27024 8128 739, 27025 8131 742, 27031 8136 744, 27037 8136 747, 27044 8140 750, 27053 8143 754, 27063 8144 760, 27071 8146 766, 27082 8146 771, 27092 8146 777, 27105 8146 780, 27121 8146 784, 27138 8143 786, 27157 8136 787, 27170 8132 790, 27182 8126 790, 27196 8119 790, 27207 8110 790, 27220 8102 789, 27232 8093 789, 27239 8087 787, 27246 8079 787, 27254 8072 786, 27258 8063 785, 27264 8055 784, 27267 8047 783, 27271 8037 781, 27277 8027 779, 27281 8018 775, 27284 8007 768, 27290 7990 756, 27293 7981 738, 27297 7964 712, 27299 7954 673, 27300 7949 613, 27300 7937 512, 27300 7929 345, 27297 7915 72</trace>
  <trace timeOffset="536344.7" brushRef="#br0" contextRef="#ctx0"> 26846 7693 132, 26846 7693 156, 26846 7693 195, 26846 7693 242, 26846 7693 295, 26846 7693 340, 26846 7693 380, 26846 7693 417, 26846 7693 451, 26846 7693 488, 26831 7681 526, 26831 7681 561, 26830 7679 594, 26830 7679 621, 26828 7677 646, 26828 7677 669, 26827 7677 689, 26827 7677 706, 26826 7677 724, 26826 7677 737, 26824 7674 748, 26824 7674 757, 26824 7674 767, 26824 7674 775, 26824 7674 782, 26824 7670 792, 26831 7665 799, 26846 7660 805, 26868 7650 813, 26891 7640 817, 26917 7631 820, 26944 7618 822, 26974 7607 822, 27006 7596 822, 27040 7587 825, 27071 7577 823, 27103 7568 822, 27132 7559 821, 27159 7550 818, 27183 7541 817, 27200 7535 816, 27216 7529 816, 27225 7525 817, 27229 7524 817, 27233 7522 815, 27233 7522 815, 27233 7521 815, 27233 7521 815, 27235 7521 816, 27236 7521 817, 27238 7521 818, 27239 7520 819, 27241 7520 821, 27242 7520 821, 27245 7520 821, 27246 7520 821, 27248 7520 818, 27249 7518 814, 27249 7518 806, 27251 7518 794, 27251 7518 775, 27251 7518 744, 27252 7518 686, 27252 7518 577, 27252 7518 399, 27238 7518 106</trace>
  <trace timeOffset="537063.7" brushRef="#br0" contextRef="#ctx0"> 26736 8072 445, 26736 8072 478, 26736 8072 518, 26736 8072 558, 26736 8072 592, 26736 8072 614, 26736 8072 628, 26736 8072 636, 26736 8072 640, 26736 8072 642, 26736 8072 644, 26736 8081 647, 26736 8082 652, 26736 8082 660, 26736 8082 668, 26737 8082 675, 26739 8082 679, 26740 8075 682, 26742 8063 684, 26743 8051 684, 26743 8035 685, 26743 8015 685, 26743 7998 684, 26743 7979 684, 26740 7962 682, 26737 7953 681, 26736 7947 679, 26736 7943 677, 26733 7938 675, 26731 7934 672, 26730 7929 668, 26729 7925 666, 26729 7925 665, 26726 7925 665, 26720 7925 666, 26714 7925 666, 26704 7925 668, 26693 7928 671, 26685 7934 675, 26680 7940 680, 26674 7949 688, 26667 7962 694, 26664 7974 702, 26661 7991 709, 26661 8011 715, 26661 8032 719, 26661 8060 723, 26662 8084 726, 26667 8107 727, 26674 8128 728, 26680 8148 729, 26684 8161 730, 26690 8175 731, 26694 8182 732, 26701 8190 732, 26707 8199 733, 26713 8206 736, 26720 8214 738, 26729 8218 740, 26736 8222 742, 26745 8226 744, 26754 8229 746, 26765 8234 749, 26778 8240 752, 26787 8245 754, 26801 8249 756, 26810 8254 757, 26820 8257 759, 26828 8260 759, 26833 8261 761, 26842 8263 762, 26848 8263 763, 26857 8263 762, 26868 8263 761, 26878 8263 759, 26892 8257 753, 26902 8249 743, 26914 8240 724, 26922 8229 686, 26927 8224 601, 26930 8219 440, 26930 8207 148</trace>
  <trace timeOffset="540811.94" brushRef="#br0" contextRef="#ctx0"> 23191 7437 364, 23191 7437 402, 23191 7437 437, 23191 7437 468, 23191 7437 495, 23191 7437 519, 23191 7437 538, 23191 7437 551, 23191 7437 559, 23191 7437 565, 23187 7390 572, 23195 7386 577, 23204 7382 583, 23217 7380 591, 23233 7378 600, 23250 7378 609, 23273 7378 620, 23291 7386 631, 23311 7398 643, 23330 7415 656, 23347 7435 669, 23367 7458 681, 23388 7486 690, 23408 7518 698, 23428 7549 704, 23446 7579 711, 23464 7607 714, 23479 7633 717, 23493 7654 718, 23502 7669 719, 23512 7681 720, 23518 7689 724, 23521 7691 727, 23526 7696 730, 23531 7699 734, 23535 7700 736, 23545 7703 740, 23551 7704 744, 23561 7706 748, 23578 7708 752, 23593 7708 755, 23616 7708 757, 23638 7706 760, 23658 7700 762, 23681 7693 765, 23704 7682 768, 23727 7670 771, 23748 7654 773, 23769 7640 775, 23788 7625 775, 23804 7611 775, 23817 7602 774, 23827 7592 774, 23834 7586 774, 23839 7583 773, 23843 7582 772, 23849 7582 771, 23857 7582 771, 23869 7586 770, 23885 7596 769, 23898 7611 767, 23909 7631 767, 23921 7650 766, 23930 7670 766, 23940 7689 765, 23947 7702 763, 23951 7714 762, 23956 7721 762, 23957 7724 761, 23959 7729 761, 23959 7729 760, 23959 7729 759, 23959 7729 759, 23959 7731 759, 23960 7732 759, 23960 7733 760, 23960 7733 760, 23960 7735 761, 23960 7735 760, 23960 7736 759, 23960 7736 757, 23960 7738 754, 23960 7738 750, 23960 7739 747, 23962 7739 742, 23962 7739 737, 23962 7741 733, 23962 7741 727, 23962 7741 721, 23962 7741 709, 23962 7741 689, 23956 7733 660, 23943 7718 627, 23923 7699 595, 23900 7677 574, 23872 7657 562, 23843 7635 561, 23813 7615 563, 23785 7596 567, 23758 7579 574, 23733 7568 582, 23714 7559 592, 23701 7553 604, 23691 7550 617, 23687 7549 628, 23683 7547 638, 23683 7547 644, 23681 7547 649, 23681 7547 656, 23681 7547 666, 23681 7547 676, 23681 7547 689, 23684 7552 698, 23695 7561 704, 23706 7568 709, 23719 7572 711, 23730 7576 714, 23742 7577 714, 23755 7579 715, 23765 7579 716, 23777 7582 717, 23781 7582 718, 23788 7583 719, 23792 7583 720, 23798 7583 721, 23803 7583 722, 23813 7583 723, 23818 7583 727, 23827 7585 730, 23836 7587 733, 23843 7591 737, 23853 7596 740, 23859 7602 745, 23869 7611 749, 23876 7620 752, 23883 7631 754, 23889 7636 756, 23891 7640 755, 23894 7645 755, 23895 7647 755, 23897 7652 756, 23898 7654 761, 23901 7660 764, 23901 7660 767, 23901 7664 770, 23900 7674 771, 23892 7686 773, 23879 7706 775, 23863 7726 777, 23847 7749 781, 23827 7773 783, 23807 7800 786, 23789 7831 794, 23771 7861 795, 23756 7891 801, 23743 7917 802, 23736 7935 801, 23732 7947 801, 23730 7952 796, 23730 7952 790, 23730 7952 780, 23730 7952 764, 23730 7953 737, 23726 7957 649, 23714 7960 352, 23698 7964 38</trace>
  <trace timeOffset="590115.75" brushRef="#br1" contextRef="#ctx0"> 12645 16121 372, 12645 16121 420, 12645 16121 468, 12645 16121 511, 12645 16121 544, 12645 16121 571, 12645 16121 589, 12645 16121 603, 12645 16121 616, 12645 16121 628, 12633 16123 638, 12633 16123 647, 12631 16123 655, 12631 16123 665, 12631 16123 674, 12631 16123 684, 12631 16123 694, 12631 16123 703, 12631 16123 712, 12636 16123 718, 12641 16123 726, 12654 16120 732, 12664 16116 738, 12676 16116 744, 12686 16113 748, 12698 16113 752, 12716 16113 757, 12728 16113 761, 12748 16112 767, 12768 16112 771, 12787 16109 777, 12812 16106 782, 12836 16102 789, 12859 16097 796, 12883 16090 801, 12907 16083 807, 12933 16075 813, 12959 16068 818, 12985 16062 823, 13011 16058 827, 13036 16055 830, 13061 16053 832, 13087 16051 834, 13111 16050 834, 13136 16050 836, 13160 16048 838, 13185 16048 840, 13211 16048 843, 13237 16048 845, 13264 16048 845, 13292 16048 847, 13321 16048 849, 13350 16047 850, 13378 16043 854, 13407 16038 856, 13436 16031 858, 13465 16027 860, 13496 16023 862, 13526 16018 864, 13558 16013 867, 13588 16011 868, 13620 16008 869, 13652 16006 869, 13684 16004 871, 13715 16003 872, 13746 16003 873, 13776 16003 873, 13808 16003 874, 13838 16003 873, 13869 16003 874, 13899 16003 876, 13929 16006 876, 13961 16006 877, 13993 16006 875, 14025 16006 876, 14058 16004 878, 14091 16000 880, 14126 15995 884, 14163 15989 885, 14201 15986 884, 14239 15979 885, 14277 15973 886, 14317 15969 886, 14354 15963 889, 14392 15962 891, 14428 15961 891, 14466 15959 892, 14500 15959 892, 14535 15957 892, 14568 15954 892, 14603 15950 893, 14638 15947 894, 14673 15942 895, 14708 15937 898, 14742 15933 897, 14777 15928 897, 14810 15925 898, 14843 15920 897, 14876 15916 897, 14911 15913 898, 14946 15912 898, 14983 15911 897, 15018 15911 897, 15053 15911 896, 15088 15911 897, 15121 15911 898, 15154 15908 898, 15186 15908 899, 15219 15908 899, 15253 15908 900, 15287 15906 900, 15319 15903 901, 15352 15898 899, 15384 15891 899, 15416 15888 900, 15446 15886 901, 15478 15883 902, 15507 15881 903, 15537 15879 902, 15567 15877 903, 15598 15874 902, 15627 15872 902, 15657 15871 903, 15686 15871 903, 15715 15869 904, 15742 15869 904, 15771 15868 904, 15796 15868 902, 15824 15866 902, 15851 15866 902, 15878 15865 903, 15906 15863 903, 15933 15861 903, 15961 15857 899, 15987 15852 898, 16014 15850 900, 16039 15847 900, 16065 15844 899, 16089 15842 901, 16114 15839 897, 16140 15836 898, 16163 15834 903, 16188 15834 902, 16214 15833 902, 16240 15831 903, 16267 15831 902, 16295 15830 902, 16322 15829 902, 16351 15827 902, 16380 15826 903, 16409 15822 904, 16437 15819 904, 16465 15816 904, 16493 15813 902, 16522 15810 900, 16549 15807 900, 16577 15804 900, 16606 15800 898, 16632 15797 900, 16659 15794 901, 16685 15790 900, 16710 15790 900, 16736 15790 899, 16762 15787 897, 16788 15784 898, 16814 15783 899, 16841 15780 900, 16869 15778 901, 16896 15777 901, 16922 15775 901, 16950 15775 901, 16977 15773 901, 17005 15770 901, 17034 15770 902, 17060 15768 901, 17087 15766 901, 17111 15765 900, 17135 15765 900, 17158 15765 901, 17179 15765 900, 17203 15765 900, 17223 15765 900, 17245 15765 899, 17268 15765 899, 17291 15765 899, 17313 15765 900, 17336 15765 900, 17359 15765 900, 17382 15765 901, 17404 15765 901, 17428 15765 901, 17453 15765 902, 17476 15765 901, 17499 15765 900, 17516 15765 899, 17536 15765 899, 17556 15765 900, 17576 15763 902, 17596 15763 902, 17615 15763 901, 17628 15763 900, 17642 15763 900, 17656 15763 900, 17670 15763 903, 17684 15763 903, 17696 15762 902, 17709 15762 902, 17716 15762 901, 17727 15762 902, 17733 15762 901, 17739 15762 901, 17746 15762 902, 17746 15762 901, 17746 15761 902, 17746 15761 902, 17748 15761 903, 17749 15761 905, 17750 15761 906, 17752 15761 905, 17753 15761 905, 17755 15761 905, 17756 15761 906, 17758 15761 906, 17759 15761 905, 17761 15761 905, 17762 15761 904, 17764 15761 904, 17765 15761 905, 17767 15761 905, 17768 15761 905, 17770 15761 905, 17771 15761 907, 17772 15761 907, 17775 15761 910, 17775 15761 912, 17776 15761 913, 17776 15761 913, 17778 15761 913, 17778 15761 914, 17779 15761 915, 17779 15761 915, 17779 15761 914, 17781 15761 911, 17781 15761 905, 17781 15761 895, 17782 15761 872, 17782 15758 820, 17784 15753 640, 17784 15738 312</trace>
  <trace timeOffset="594900.0" brushRef="#br1" contextRef="#ctx0"> 18060 14279 452, 18060 14279 511, 18060 14279 559, 18060 14279 600, 18060 14279 633, 18060 14279 660, 18060 14279 683, 18060 14279 702, 18060 14279 718, 18060 14279 731, 18060 14279 741, 18048 14287 748, 18048 14289 755, 18048 14289 760, 18048 14289 764, 18048 14289 770, 18048 14277 774, 18057 14262 779, 18069 14241 783, 18084 14220 789, 18102 14197 792, 18124 14176 796, 18145 14154 800, 18170 14134 802, 18192 14115 805, 18215 14097 806, 18236 14080 807, 18258 14064 809, 18278 14050 810, 18300 14038 812, 18319 14028 813, 18338 14018 814, 18352 14013 816, 18367 14006 818, 18381 14000 819, 18391 13996 820, 18407 13989 821, 18423 13984 821, 18433 13980 820, 18452 13975 822, 18468 13972 822, 18484 13968 822, 18500 13965 823, 18517 13962 823, 18533 13958 825, 18543 13955 827, 18559 13953 827, 18572 13951 828, 18583 13950 829, 18596 13948 827, 18608 13948 827, 18621 13946 827, 18634 13946 827, 18646 13946 827, 18658 13946 826, 18676 13946 825, 18687 13946 826, 18706 13946 826, 18723 13946 826, 18741 13948 826, 18764 13951 826, 18784 13955 825, 18802 13962 826, 18822 13967 827, 18841 13972 827, 18858 13979 827, 18877 13984 827, 18894 13991 828, 18912 13999 828, 18930 14006 829, 18942 14011 830, 18958 14016 829, 18972 14021 828, 18985 14026 828, 19001 14030 827, 19014 14036 829, 19030 14043 829, 19039 14046 829, 19055 14052 830, 19069 14056 829, 19078 14059 829, 19094 14064 829, 19108 14068 829, 19123 14075 829, 19137 14079 828, 19150 14085 826, 19159 14090 826, 19169 14094 826, 19179 14098 826, 19189 14102 828, 19198 14107 828, 19208 14110 829, 19217 14114 830, 19221 14115 830, 19225 14118 830, 19231 14120 831, 19235 14122 831, 19240 14122 831, 19244 14125 830, 19244 14125 830, 19247 14125 829, 19251 14127 830, 19256 14129 830, 19260 14130 830, 19260 14130 831, 19260 14130 833, 19260 14130 834, 19263 14130 835, 19264 14132 836, 19266 14132 836, 19267 14132 838, 19267 14134 839, 19269 14134 841, 19269 14134 842, 19269 14134 844, 19270 14134 844, 19270 14134 845, 19270 14134 846, 19270 14134 846, 19270 14134 847, 19264 14127 847, 19253 14118 848, 19240 14105 848, 19224 14091 848, 19208 14076 848, 19189 14061 848, 19169 14045 849, 19150 14028 849, 19130 14011 849, 19112 13996 848, 19095 13982 849, 19085 13972 848, 19072 13963 850, 19066 13958 850, 19059 13951 851, 19052 13943 852, 19049 13941 853, 19042 13935 854, 19039 13931 855, 19036 13929 856, 19033 13926 858, 19033 13926 859, 19032 13924 861, 19032 13924 862, 19030 13923 864, 19029 13923 862, 19027 13921 863, 19026 13921 865, 19026 13920 866, 19024 13920 870, 19024 13918 871, 19023 13918 869, 19023 13916 870, 19021 13916 870, 19021 13915 869, 19021 13915 872, 19020 13915 871, 19020 13915 870, 19020 13915 869, 19020 13915 868, 19020 13915 867, 19020 13915 867, 19026 13918 867, 19036 13926 866, 19046 13935 866, 19056 13943 866, 19066 13950 867, 19074 13955 866, 19085 13963 867, 19097 13971 867, 19111 13977 866, 19127 13987 866, 19143 13994 866, 19157 14001 866, 19169 14008 865, 19183 14014 863, 19195 14021 863, 19206 14025 862, 19220 14030 863, 19228 14035 864, 19237 14038 863, 19246 14043 862, 19250 14045 861, 19259 14048 861, 19264 14050 862, 19269 14052 863, 19273 14055 863, 19273 14055 862, 19273 14055 861, 19273 14055 861, 19274 14055 861, 19276 14056 862, 19277 14056 863, 19279 14056 863, 19280 14056 863, 19282 14058 864, 19283 14058 864, 19285 14058 865, 19286 14059 865, 19288 14059 865, 19289 14059 865, 19292 14061 866, 19293 14061 866, 19293 14061 867, 19294 14062 867, 19294 14062 867, 19296 14062 867, 19296 14064 867, 19296 14064 867, 19297 14065 866, 19297 14065 866, 19297 14071 864, 19297 14082 864, 19292 14096 865, 19280 14112 865, 19270 14129 866, 19256 14146 865, 19241 14164 865, 19225 14180 863, 19209 14200 864, 19191 14215 863, 19175 14234 864, 19156 14250 864, 19140 14266 865, 19124 14279 865, 19114 14289 867, 19104 14297 866, 19098 14301 867, 19095 14304 867, 19092 14308 867, 19092 14308 868, 19091 14308 868, 19091 14308 868, 19089 14309 868, 19088 14311 868, 19088 14313 866, 19086 14314 867, 19086 14314 868, 19085 14316 869, 19085 14316 871, 19083 14316 871, 19083 14316 873, 19082 14316 873, 19082 14318 873, 19080 14318 874, 19080 14318 873, 19080 14320 873, 19080 14320 872, 19080 14320 870, 19080 14321 866, 19080 14321 862, 19080 14321 856, 19080 14321 847, 19080 14321 831, 19080 14314 803, 19086 14307 750, 19092 14294 638, 19101 14281 397, 19105 14262 85</trace>
  <trace timeOffset="606843.7" brushRef="#br1" contextRef="#ctx0"> 20534 15698 163, 20534 15698 207, 20534 15698 249, 20534 15698 288, 20534 15698 327, 20534 15698 366, 20534 15698 406, 20534 15698 450, 20534 15698 493, 20534 15698 532, 20528 15709 567, 20528 15709 591, 20528 15709 612, 20528 15712 628, 20528 15712 645, 20528 15712 660, 20528 15712 675, 20528 15712 689, 20527 15712 702, 20527 15712 716, 20525 15709 726, 20522 15705 735, 20518 15695 742, 20509 15681 749, 20499 15668 754, 20487 15650 760, 20473 15634 764, 20460 15620 767, 20451 15611 770, 20440 15601 774, 20433 15596 778, 20428 15594 782, 20418 15591 786, 20407 15591 786, 20392 15591 786, 20372 15601 785, 20356 15615 783, 20337 15631 782, 20320 15654 782, 20302 15677 780, 20285 15701 780, 20272 15724 778, 20259 15744 777, 20252 15758 776, 20246 15773 777, 20243 15782 781, 20240 15794 782, 20239 15806 786, 20239 15819 786, 20239 15837 785, 20239 15852 783, 20243 15874 784, 20250 15891 784, 20259 15906 784, 20270 15923 785, 20281 15937 789, 20292 15954 790, 20307 15971 792, 20321 15988 794, 20337 16003 793, 20352 16016 794, 20367 16029 796, 20385 16040 798, 20401 16047 798, 20415 16053 799, 20430 16056 798, 20447 16058 799, 20458 16061 800, 20479 16061 800, 20490 16062 802, 20502 16062 802, 20516 16062 802, 20528 16062 803, 20541 16062 803, 20553 16062 804, 20568 16061 804, 20577 16058 804, 20592 16051 806, 20606 16045 806, 20613 16040 808, 20626 16033 808, 20635 16029 809, 20638 16026 810, 20642 16024 810, 20645 16021 810, 20649 16020 810, 20652 16016 809, 20658 16015 809, 20658 16015 807, 20658 16013 804, 20658 16013 799, 20659 16012 787, 20659 16006 768, 20661 15998 727, 20661 15993 648, 20661 15981 500, 20661 15974 225</trace>
  <trace timeOffset="607337.75" brushRef="#br1" contextRef="#ctx0"> 20723 15596 414, 20723 15596 457, 20723 15596 512, 20723 15596 565, 20723 15596 610, 20723 15596 642, 20723 15596 666, 20723 15596 685, 20723 15596 701, 20723 15596 717, 20733 15558 728, 20738 15537 738, 20742 15518 747, 20749 15496 753, 20755 15476 760, 20762 15457 766, 20771 15441 771, 20777 15426 774, 20785 15415 777, 20791 15407 779, 20797 15398 781, 20803 15390 784, 20806 15387 786, 20813 15379 789, 20815 15376 793, 20818 15371 795, 20823 15363 798, 20826 15361 801, 20827 15357 803, 20832 15349 805, 20835 15346 806, 20836 15341 807, 20841 15334 808, 20844 15331 808, 20846 15326 807, 20849 15323 806, 20849 15323 803, 20849 15322 800, 20849 15322 796, 20850 15322 792, 20852 15320 784, 20853 15320 773, 20855 15319 756, 20856 15319 732, 20858 15319 690, 20862 15319 623, 20866 15320 498, 20875 15327 262</trace>
  <trace timeOffset="608032.75" brushRef="#br1" contextRef="#ctx0"> 21413 15672 443, 21413 15672 495, 21413 15672 547, 21413 15672 592, 21413 15672 624, 21413 15672 649, 21413 15672 672, 21413 15672 693, 21413 15672 711, 21413 15672 730, 21433 15672 745, 21455 15663 757, 21479 15654 768, 21505 15642 776, 21536 15630 781, 21570 15618 786, 21605 15605 790, 21641 15595 792, 21676 15586 794, 21711 15579 795, 21742 15574 796, 21771 15570 796, 21791 15569 794, 21812 15569 794, 21825 15569 794, 21836 15569 793, 21849 15569 794, 21855 15569 794, 21861 15569 792, 21861 15569 792, 21861 15569 792, 21861 15569 792, 21862 15569 793, 21864 15569 793, 21865 15569 790, 21867 15569 785, 21868 15569 778, 21870 15569 764, 21872 15569 741, 21874 15569 695, 21875 15569 618, 21875 15569 490, 21877 15569 267, 21877 15569 0</trace>
  <trace timeOffset="608546.8" brushRef="#br1" contextRef="#ctx0"> 21469 15847 573, 21469 15847 601, 21469 15847 637, 21469 15847 674, 21469 15847 705, 21469 15847 728, 21469 15847 743, 21469 15847 752, 21469 15847 759, 21550 15854 763, 21577 15854 769, 21603 15854 775, 21632 15850 779, 21661 15847 787, 21692 15842 790, 21723 15836 794, 21755 15830 795, 21784 15822 795, 21809 15816 792, 21829 15812 792, 21839 15809 785, 21851 15807 785, 21855 15807 783, 21860 15806 782, 21865 15806 781, 21865 15806 779, 21865 15806 777, 21865 15806 774, 21867 15806 767, 21868 15804 756, 21870 15804 732, 21870 15804 679, 21872 15804 570, 21874 15804 330, 21878 15800 39</trace>
  <trace timeOffset="612136.0" brushRef="#br1" contextRef="#ctx0"> 25510 14883 125, 25510 14883 181, 25510 14883 233, 25510 14883 282, 25510 14883 333, 25510 14883 381, 25510 14883 429, 25510 14883 473, 25510 14883 515, 25510 14883 551, 25510 14883 582, 25510 14891 608, 25510 14891 628, 25513 14884 646, 25519 14879 660, 25526 14867 673, 25535 14854 684, 25543 14841 693, 25556 14826 699, 25568 14809 704, 25582 14791 706, 25598 14772 711, 25615 14754 715, 25635 14733 720, 25656 14711 724, 25678 14686 728, 25701 14659 731, 25724 14633 733, 25749 14602 735, 25775 14572 738, 25801 14541 739, 25824 14512 736, 25846 14480 738, 25864 14452 733, 25880 14426 735, 25893 14402 737, 25903 14379 739, 25913 14359 742, 25922 14340 744, 25929 14321 746, 25935 14304 749, 25941 14289 752, 25945 14276 754, 25948 14261 759, 25951 14250 759, 25954 14240 761, 25957 14231 761, 25958 14226 759, 25960 14222 759, 25961 14219 757, 25961 14219 756, 25961 14217 754, 25961 14217 753, 25963 14217 753, 25963 14215 750, 25963 14215 748, 25964 14215 744, 25964 14215 740, 25964 14215 736, 25964 14215 728, 25964 14220 714, 25964 14231 690, 25961 14244 652, 25958 14255 587, 25954 14272 497, 25948 14289 364, 25944 14311 155</trace>
  <trace timeOffset="614144.1" brushRef="#br1" contextRef="#ctx0"> 24696 13205 240, 24696 13205 285, 24696 13205 330, 24696 13205 372, 24696 13205 407, 24696 13205 437, 24696 13205 466, 24696 13205 492, 24696 13205 518, 24696 13205 544, 24696 13205 564, 24619 13191 582, 24608 13191 595, 24595 13191 604, 24580 13193 611, 24569 13197 614, 24556 13205 617, 24544 13214 619, 24531 13226 619, 24517 13243 620, 24502 13261 620, 24488 13280 620, 24473 13297 621, 24459 13316 623, 24445 13334 627, 24433 13352 628, 24420 13372 633, 24408 13391 636, 24398 13413 640, 24385 13435 644, 24375 13459 648, 24362 13488 652, 24349 13520 658, 24336 13552 665, 24322 13590 672, 24308 13629 678, 24296 13667 684, 24284 13704 688, 24272 13741 694, 24261 13776 699, 24252 13810 701, 24245 13842 708, 24240 13873 708, 24235 13903 711, 24234 13930 714, 24232 13955 717, 24232 13980 721, 24232 14004 724, 24235 14026 727, 24243 14048 729, 24251 14070 733, 24261 14093 736, 24272 14115 739, 24285 14137 742, 24301 14161 745, 24317 14183 747, 24336 14205 750, 24352 14227 752, 24371 14249 755, 24387 14270 757, 24404 14289 760, 24420 14309 762, 24437 14328 765, 24456 14345 768, 24472 14364 770, 24491 14382 772, 24508 14396 773, 24530 14409 774, 24551 14422 776, 24576 14434 778, 24601 14446 781, 24630 14457 783, 24659 14466 785, 24689 14476 787, 24719 14483 792, 24750 14493 799, 24780 14500 803, 24812 14508 812, 24845 14516 815, 24879 14525 817, 24913 14534 820, 24946 14543 822, 24979 14551 825, 25014 14558 825, 25049 14566 827, 25085 14570 829, 25122 14575 831, 25160 14578 835, 25198 14578 837, 25238 14578 839, 25281 14578 842, 25327 14578 844, 25374 14578 846, 25422 14577 849, 25472 14575 851, 25524 14573 853, 25576 14572 854, 25629 14572 855, 25682 14570 855, 25735 14570 856, 25789 14568 856, 25841 14565 858, 25895 14561 858, 25947 14558 856, 25997 14553 856, 26046 14548 856, 26097 14541 856, 26145 14536 858, 26194 14529 860, 26242 14519 856, 26289 14509 858, 26338 14500 853, 26383 14490 853, 26428 14480 853, 26467 14472 853, 26505 14464 853, 26540 14457 852, 26571 14449 853, 26600 14443 854, 26626 14436 855, 26649 14426 856, 26671 14418 858, 26690 14408 858, 26708 14398 859, 26723 14386 860, 26739 14372 861, 26752 14357 862, 26766 14340 863, 26778 14321 864, 26791 14304 865, 26802 14282 866, 26813 14262 867, 26823 14240 867, 26831 14219 868, 26839 14197 869, 26845 14183 870, 26849 14166 872, 26853 14150 873, 26856 14139 873, 26860 14122 874, 26863 14105 874, 26866 14087 875, 26871 14064 874, 26873 14043 875, 26878 14023 875, 26882 14004 876, 26885 13982 876, 26888 13962 877, 26889 13939 877, 26891 13918 878, 26892 13901 878, 26892 13882 877, 26892 13861 879, 26892 13837 878, 26892 13810 881, 26891 13788 882, 26885 13766 882, 26878 13747 883, 26869 13729 884, 26860 13710 885, 26849 13692 887, 26839 13675 887, 26826 13658 886, 26811 13639 887, 26798 13622 887, 26785 13604 888, 26774 13584 891, 26762 13563 892, 26749 13539 892, 26737 13516 892, 26726 13491 891, 26717 13469 891, 26708 13447 892, 26700 13428 893, 26688 13411 894, 26683 13399 895, 26672 13387 893, 26661 13376 895, 26648 13366 896, 26631 13352 897, 26613 13341 898, 26594 13329 898, 26574 13319 898, 26554 13309 899, 26531 13297 898, 26506 13285 899, 26480 13275 897, 26454 13263 898, 26426 13251 898, 26399 13237 898, 26370 13225 899, 26340 13211 896, 26311 13197 897, 26280 13184 895, 26250 13170 897, 26221 13159 897, 26191 13150 898, 26161 13143 898, 26127 13135 897, 26092 13130 896, 26055 13123 896, 26018 13118 896, 25978 13114 895, 25935 13109 895, 25893 13104 895, 25850 13099 895, 25804 13092 894, 25758 13084 895, 25712 13079 895, 25665 13072 896, 25620 13065 896, 25578 13059 895, 25536 13053 895, 25497 13048 894, 25461 13044 893, 25426 13043 894, 25390 13041 893, 25357 13041 893, 25325 13040 893, 25295 13038 892, 25264 13037 893, 25234 13035 893, 25205 13032 893, 25175 13030 893, 25146 13029 893, 25114 13028 892, 25084 13028 892, 25050 13028 892, 25019 13028 891, 24987 13032 891, 24956 13040 889, 24929 13047 888, 24903 13055 887, 24882 13065 885, 24862 13075 884, 24845 13084 881, 24832 13097 878, 24819 13109 875, 24806 13121 872, 24794 13137 869, 24782 13152 863, 24771 13167 855, 24762 13184 838, 24754 13194 819, 24747 13207 786, 24741 13214 739, 24738 13225 653, 24735 13234 502, 24735 13247 205</trace>
  <trace timeOffset="621440.56" brushRef="#br1" contextRef="#ctx0"> 20564 15472 130, 20564 15472 170, 20564 15472 209, 20564 15472 247, 20564 15472 284, 20564 15472 323, 20564 15472 364, 20564 15472 403, 20564 15472 442, 20564 15472 479, 20564 15472 515, 20548 15473 545, 20547 15473 573, 20545 15473 596, 20545 15475 617, 20544 15475 635, 20544 15475 649, 20544 15475 660, 20544 15473 672, 20544 15463 680, 20544 15444 689, 20548 15419 698, 20557 15391 708, 20567 15363 716, 20578 15332 726, 20589 15302 729, 20599 15272 735, 20609 15241 737, 20616 15211 733, 20625 15182 737, 20633 15157 733, 20639 15132 734, 20645 15109 737, 20649 15088 738, 20654 15069 740, 20658 15054 742, 20662 15040 743, 20665 15025 745, 20668 15013 745, 20672 14997 746, 20677 14982 748, 20680 14971 750, 20686 14956 752, 20691 14943 754, 20694 14932 756, 20700 14918 759, 20703 14909 760, 20704 14904 762, 20706 14897 767, 20707 14892 770, 20709 14887 773, 20710 14883 776, 20710 14877 777, 20712 14872 780, 20712 14868 783, 20713 14863 784, 20713 14863 786, 20713 14862 787, 20713 14862 786, 20713 14861 786, 20715 14858 785, 20715 14858 784, 20715 14858 784, 20715 14858 783, 20715 14858 781, 20715 14858 780, 20715 14858 778, 20709 14867 777, 20701 14882 778, 20693 14901 777, 20683 14921 775, 20675 14941 775, 20667 14961 772, 20658 14980 772, 20647 15001 771, 20638 15022 770, 20626 15044 769, 20616 15066 769, 20606 15087 768, 20593 15106 768, 20586 15120 767, 20577 15132 766, 20573 15140 770, 20570 15144 771, 20563 15152 778, 20561 15155 779, 20558 15158 780, 20557 15162 781, 20557 15162 775, 20555 15162 776, 20555 15162 778, 20555 15162 778, 20555 15164 786, 20555 15164 787, 20555 15164 781, 20555 15164 781, 20555 15164 777, 20555 15159 777, 20558 15149 780, 20564 15133 782, 20573 15117 783, 20581 15095 783, 20590 15075 782, 20601 15050 782, 20612 15025 783, 20622 15001 783, 20633 14977 784, 20642 14953 784, 20651 14932 786, 20658 14916 786, 20661 14908 786, 20664 14904 786, 20664 14904 785, 20664 14904 784, 20664 14904 783, 20665 14901 782, 20667 14900 781, 20668 14899 780, 20668 14897 778, 20670 14897 777, 20670 14896 776, 20671 14896 776, 20672 14896 776, 20674 14896 776, 20678 14896 777, 20683 14904 776, 20687 14911 776, 20696 14923 776, 20700 14936 776, 20706 14950 776, 20712 14968 776, 20716 14982 776, 20721 14997 777, 20723 15008 776, 20726 15018 774, 20727 15030 772, 20729 15041 767, 20732 15054 761, 20732 15058 751, 20733 15063 730, 20733 15070 695, 20733 15078 643, 20733 15088 551, 20733 15106 413, 20733 15122 165</trace>
  <trace timeOffset="622328.6" brushRef="#br1" contextRef="#ctx0"> 20496 15444 246, 20496 15444 298, 20496 15444 345, 20496 15444 387, 20496 15444 424, 20496 15444 459, 20496 15444 490, 20496 15444 519, 20496 15444 542, 20496 15444 563, 20496 15444 583, 20464 15422 602, 20464 15420 621, 20463 15419 637, 20463 15417 652, 20461 15416 665, 20461 15415 678, 20460 15415 691, 20460 15412 704, 20458 15412 717, 20458 15412 726, 20457 15412 732, 20457 15409 733, 20456 15409 736, 20456 15408 737, 20454 15408 738, 20454 15407 739, 20454 15407 739, 20454 15407 737, 20453 15407 736, 20453 15407 736, 20453 15407 736, 20453 15407 739, 20453 15407 739, 20453 15407 739, 20453 15407 739, 20453 15407 739, 20453 15407 740, 20453 15407 741, 20453 15407 741, 20453 15407 741, 20453 15407 741, 20453 15407 741, 20453 15407 742, 20453 15409 742, 20453 15415 743, 20453 15424 744, 20454 15433 745, 20456 15437 745, 20458 15444 745, 20460 15449 744, 20461 15454 744, 20463 15458 745, 20463 15458 747, 20463 15458 750, 20463 15458 755, 20463 15461 762, 20464 15461 769, 20464 15461 774, 20464 15461 778, 20464 15461 780, 20464 15448 782, 20461 15432 783, 20457 15412 783, 20453 15391 783, 20450 15378 783, 20444 15361 785, 20440 15346 785, 20437 15334 789, 20434 15323 790, 20431 15312 792, 20430 15308 792, 20428 15304 793, 20427 15299 795, 20427 15299 797, 20425 15297 799, 20425 15297 801, 20425 15296 802, 20424 15294 805, 20424 15294 805, 20424 15293 804, 20424 15293 803, 20424 15293 801, 20424 15293 801, 20424 15304 801, 20428 15320 802, 20434 15343 802, 20438 15363 803, 20443 15383 801, 20447 15400 801, 20450 15415 800, 20451 15425 801, 20453 15432 804, 20454 15441 804, 20456 15446 804, 20457 15451 803, 20458 15457 803, 20458 15457 803, 20458 15457 804, 20458 15457 805, 20460 15458 806, 20460 15461 806, 20461 15461 806, 20463 15463 806, 20464 15463 806, 20470 15466 807, 20476 15468 808, 20480 15469 809, 20489 15472 809, 20495 15472 809, 20506 15472 809, 20518 15472 810, 20528 15472 811, 20539 15472 812, 20551 15468 812, 20567 15461 813, 20580 15454 815, 20597 15444 815, 20610 15434 815, 20621 15426 815, 20630 15417 815, 20636 15412 816, 20639 15407 817, 20644 15400 816, 20647 15395 816, 20649 15393 814, 20652 15390 813, 20652 15390 811, 20652 15388 809, 20652 15388 806, 20654 15388 804, 20655 15387 802, 20658 15387 800, 20659 15387 798, 20661 15386 793, 20662 15386 787, 20664 15386 777, 20665 15383 762, 20667 15383 736, 20668 15380 685, 20672 15378 570, 20677 15375 287, 20680 15371 0</trace>
  <trace timeOffset="625359.75" brushRef="#br1" contextRef="#ctx0"> 25475 14777 142, 25475 14777 202, 25475 14777 258, 25475 14777 308, 25475 14777 356, 25475 14777 403, 25475 14777 450, 25475 14777 495, 25475 14777 538, 25475 14777 570, 25475 14777 596, 25497 14720 618, 25498 14720 637, 25498 14718 652, 25498 14717 667, 25498 14715 676, 25498 14713 684, 25498 14712 690, 25498 14712 693, 25498 14711 695, 25498 14711 696, 25498 14711 696, 25497 14711 696, 25494 14722 696, 25491 14740 695, 25488 14765 695, 25485 14791 694, 25481 14816 695, 25478 14841 695, 25474 14868 695, 25470 14892 696, 25467 14909 697, 25462 14924 697, 25461 14933 700, 25459 14938 703, 25458 14944 706, 25458 14944 712, 25456 14944 715, 25456 14944 717, 25456 14945 720, 25456 14947 720, 25456 14948 723, 25456 14950 727, 25458 14951 729, 25470 14951 733, 25487 14951 734, 25509 14951 734, 25532 14948 734, 25555 14944 734, 25578 14939 734, 25592 14936 735, 25611 14932 735, 25621 14930 735, 25633 14929 734, 25646 14927 732, 25650 14927 732, 25656 14927 733, 25656 14927 733, 25656 14927 734, 25656 14927 734, 25658 14927 735, 25659 14927 736, 25661 14927 738, 25662 14927 738, 25663 14927 739, 25665 14927 738, 25667 14927 736, 25669 14927 732, 25670 14926 721, 25672 14924 700, 25672 14923 660, 25673 14921 592, 25673 14912 478, 25673 14904 294, 25669 14887 33</trace>
  <trace timeOffset="637949.5" brushRef="#br1" contextRef="#ctx0"> 20801 16474 231, 20801 16474 287, 20801 16474 335, 20801 16474 376, 20801 16474 413, 20801 16474 447, 20801 16474 476, 20801 16474 504, 20801 16474 531, 20801 16474 558, 20790 16474 585, 20788 16477 606, 20787 16477 624, 20785 16477 641, 20784 16479 655, 20782 16479 669, 20781 16479 681, 20778 16479 693, 20778 16479 704, 20777 16479 718, 20777 16479 729, 20777 16479 738, 20777 16481 744, 20777 16484 751, 20782 16486 754, 20794 16489 762, 20810 16491 773, 20827 16491 780, 20850 16491 792, 20873 16491 798, 20895 16486 802, 20921 16482 806, 20949 16479 811, 20978 16479 815, 21009 16477 819, 21041 16474 823, 21075 16474 827, 21109 16474 830, 21147 16470 834, 21184 16465 837, 21222 16460 841, 21263 16453 845, 21306 16448 849, 21348 16441 852, 21392 16436 856, 21436 16433 858, 21480 16426 861, 21526 16421 864, 21572 16419 867, 21615 16416 868, 21661 16414 869, 21705 16414 871, 21747 16414 873, 21790 16414 874, 21831 16414 876, 21872 16414 876, 21913 16414 877, 21954 16414 879, 21994 16413 881, 22034 16409 883, 22073 16406 885, 22115 16402 889, 22156 16396 891, 22199 16391 894, 22244 16384 897, 22289 16378 901, 22335 16370 903, 22380 16364 906, 22426 16358 908, 22471 16354 908, 22514 16349 909, 22556 16346 906, 22596 16343 906, 22636 16341 907, 22675 16340 907, 22713 16340 911, 22749 16339 910, 22787 16337 910, 22824 16337 910, 22861 16335 912, 22899 16332 914, 22939 16329 916, 22978 16325 918, 23018 16320 919, 23058 16316 919, 23098 16312 917, 23139 16307 918, 23179 16303 921, 23220 16300 924, 23261 16295 928, 23302 16293 929, 23343 16290 926, 23382 16286 927, 23424 16283 927, 23463 16276 929, 23503 16271 933, 23545 16266 933, 23586 16259 933, 23628 16254 933, 23671 16249 934, 23714 16244 935, 23759 16240 938, 23803 16235 937, 23846 16230 937, 23889 16225 938, 23931 16220 937, 23976 16214 939, 24020 16208 939, 24064 16202 939, 24109 16197 940, 24155 16193 940, 24202 16188 942, 24251 16183 942, 24299 16179 942, 24348 16172 942, 24397 16165 941, 24442 16158 942, 24488 16150 941, 24533 16141 941, 24577 16133 942, 24619 16124 941, 24662 16116 942, 24705 16109 942, 24744 16104 941, 24783 16099 942, 24823 16094 943, 24861 16090 943, 24897 16087 943, 24933 16082 942, 24971 16077 942, 25005 16073 943, 25039 16068 943, 25070 16065 942, 25102 16061 942, 25131 16055 943, 25157 16050 944, 25183 16044 945, 25205 16038 945, 25227 16033 944, 25248 16029 944, 25261 16027 943, 25279 16024 945, 25293 16021 946, 25305 16018 947, 25315 16016 948, 25327 16015 944, 25335 16015 944, 25347 16012 944, 25360 16011 944, 25371 16008 943, 25383 16004 944, 25394 16003 941, 25404 16001 941, 25415 15998 942, 25427 15997 943, 25436 15994 946, 25447 15991 946, 25451 15989 946, 25464 15988 946, 25470 15988 946, 25480 15986 945, 25491 15983 948, 25495 15981 947, 25506 15981 946, 25512 15979 947, 25523 15978 945, 25535 15974 945, 25543 15971 946, 25555 15969 946, 25559 15969 946, 25568 15966 946, 25572 15963 947, 25578 15962 947, 25582 15962 947, 25582 15962 946, 25582 15961 944, 25582 15961 944, 25584 15961 945, 25585 15961 945, 25587 15961 947, 25588 15961 948, 25590 15961 949, 25591 15961 951, 25591 15961 951, 25592 15961 950, 25592 15961 950, 25592 15961 949, 25582 15961 949, 25568 15966 949, 25549 15974 949, 25530 15981 948, 25510 15988 949, 25490 15994 948, 25468 16000 947, 25445 16006 947, 25421 16012 947, 25394 16018 946, 25364 16024 946, 25329 16031 945, 25292 16038 942, 25250 16047 942, 25202 16058 942, 25149 16068 941, 25093 16082 940, 25033 16095 940, 24971 16109 938, 24906 16123 940, 24841 16136 940, 24777 16148 940, 24712 16158 940, 24645 16167 940, 24577 16175 941, 24505 16180 941, 24434 16187 941, 24359 16191 941, 24285 16197 941, 24210 16205 941, 24134 16211 941, 24056 16218 942, 23976 16226 940, 23892 16237 940, 23807 16247 938, 23717 16259 938, 23626 16271 939, 23535 16286 939, 23444 16298 941, 23352 16310 940, 23258 16322 940, 23164 16335 941, 23070 16347 941, 22976 16359 942, 22886 16370 941, 22799 16379 942, 22717 16387 943, 22639 16393 944, 22561 16399 945, 22487 16404 945, 22415 16408 946, 22348 16411 947, 22286 16413 946, 22228 16413 946, 22177 16414 945, 22130 16414 945, 22086 16414 946, 22043 16416 947, 22005 16416 948, 21968 16419 947, 21933 16420 946, 21900 16421 944, 21870 16424 945, 21842 16429 945, 21816 16433 947, 21790 16440 949, 21765 16445 948, 21744 16452 943, 21723 16460 942, 21705 16467 937, 21692 16474 938, 21677 16479 940, 21669 16481 941, 21657 16482 941, 21647 16486 942, 21637 16487 941, 21625 16491 941, 21615 16494 941, 21605 16496 940, 21592 16498 941, 21582 16501 941, 21570 16503 941, 21551 16504 942, 21533 16506 943, 21511 16506 941, 21494 16508 940, 21475 16508 940, 21456 16511 939, 21434 16511 941, 21407 16511 941, 21383 16511 940, 21359 16511 940, 21342 16511 941, 21322 16511 942, 21303 16508 943, 21287 16506 942, 21266 16506 943, 21252 16506 941, 21239 16506 941, 21219 16506 942, 21206 16506 942, 21187 16506 944, 21177 16506 942, 21164 16506 941, 21154 16508 940, 21141 16511 941, 21125 16513 942, 21115 16516 942, 21098 16520 942, 21089 16523 941, 21079 16526 939, 21070 16529 940, 21066 16531 939, 21055 16533 939, 21050 16534 938, 21046 16536 939, 21041 16537 939, 21041 16537 940, 21040 16537 942, 21035 16538 940, 21029 16540 939, 21025 16541 937, 21020 16543 934, 21020 16543 932, 21014 16545 929, 21009 16546 921, 21005 16548 906, 20993 16548 877, 20982 16548 825, 20969 16545 720, 20949 16533 477, 20934 16514 152</trace>
</ink>
</file>

<file path=ppt/ink/ink6.xml><?xml version="1.0" encoding="utf-8"?>
<ink xmlns="http://www.w3.org/2003/InkML">
  <definitions>
    <brush xml:id="br1">
      <brushProperty name="color" value="#C00000"/>
      <brushProperty name="width" value="0.05292" units="cm"/>
      <brushProperty name="height" value="0.05292" units="cm"/>
    </brush>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4343 3271 56, 4343 3271 76, 4343 3271 94, 4343 3271 110, 4343 3271 124, 4343 3271 135, 4343 3271 143, 4343 3271 150, 4343 3271 156, 4343 3271 162, 4343 3263 163, 4343 3263 168, 4343 3263 175, 4343 3263 180, 4343 3260 183, 4343 3260 188, 4343 3260 189, 4343 3259 195, 4343 3259 200, 4343 3259 207, 4343 3259 213, 4343 3259 220, 4343 3259 228, 4343 3259 237, 4343 3259 246, 4343 3259 254, 4343 3259 266, 4341 3263 274, 4340 3268 282, 4337 3280 293, 4334 3298 301, 4331 3317 313, 4325 3341 326, 4323 3362 334, 4320 3384 340, 4317 3406 345, 4314 3430 350, 4311 3454 357, 4308 3479 365, 4306 3506 373, 4303 3535 381, 4301 3563 389, 4298 3592 399, 4294 3624 413, 4292 3658 431, 4288 3693 447, 4285 3727 462, 4282 3764 473, 4279 3800 482, 4277 3834 492, 4275 3867 502, 4272 3902 509, 4269 3935 512, 4267 3970 515, 4263 4002 518, 4262 4034 518, 4259 4066 520, 4257 4098 522, 4256 4127 524, 4254 4158 525, 4253 4188 528, 4253 4220 528, 4253 4253 531, 4253 4286 533, 4253 4320 537, 4252 4355 542, 4250 4391 548, 4249 4427 558, 4247 4466 564, 4246 4504 575, 4243 4541 580, 4240 4579 586, 4238 4617 591, 4234 4654 595, 4233 4691 599, 4231 4726 602, 4230 4763 606, 4229 4797 608, 4227 4834 612, 4226 4872 616, 4224 4908 621, 4223 4946 625, 4221 4984 631, 4220 5022 633, 4218 5060 637, 4218 5096 643, 4218 5134 646, 4217 5172 653, 4217 5211 655, 4215 5250 655, 4214 5289 658, 4212 5329 660, 4212 5373 660, 4211 5415 663, 4211 5459 663, 4211 5504 661, 4209 5550 663, 4208 5597 663, 4206 5644 664, 4205 5690 668, 4201 5736 671, 4200 5778 676, 4197 5818 677, 4194 5857 679, 4192 5895 680, 4192 5929 682, 4192 5963 685, 4192 5997 687, 4192 6031 690, 4192 6065 693, 4192 6099 695, 4192 6131 696, 4194 6161 698, 4197 6191 698, 4200 6220 699, 4203 6249 699, 4206 6275 699, 4209 6304 700, 4212 6332 700, 4214 6357 700, 4217 6382 702, 4218 6408 702, 4221 6432 705, 4223 6454 710, 4224 6479 710, 4226 6497 714, 4227 6515 715, 4229 6527 717, 4230 6537 719, 4231 6549 719, 4233 6561 720, 4234 6571 721, 4234 6575 722, 4237 6587 723, 4238 6590 724, 4240 6595 724, 4241 6602 724, 4241 6602 726, 4241 6602 727, 4241 6602 729, 4241 6604 732, 4243 6604 735, 4243 6607 737, 4243 6607 740, 4244 6609 743, 4244 6611 747, 4244 6612 751, 4246 6612 755, 4246 6614 760, 4246 6614 764, 4247 6616 768, 4247 6617 771, 4249 6619 773, 4250 6619 776, 4254 6621 778, 4259 6624 780, 4263 6624 783, 4273 6629 784, 4283 6631 785, 4292 6634 785, 4309 6636 784, 4328 6638 784, 4348 6639 785, 4374 6643 785, 4402 6643 786, 4431 6643 786, 4461 6643 786, 4493 6643 787, 4528 6638 787, 4562 6635 789, 4600 6631 792, 4636 6626 792, 4672 6621 792, 4707 6619 790, 4743 6616 790, 4778 6612 790, 4815 6609 792, 4851 6607 792, 4889 6607 794, 4928 6607 795, 4968 6607 796, 5008 6607 798, 5048 6609 800, 5090 6612 802, 5132 6617 803, 5177 6621 804, 5222 6627 805, 5269 6632 805, 5317 6638 806, 5368 6643 807, 5418 6647 807, 5472 6652 807, 5525 6656 807, 5580 6661 805, 5635 6665 805, 5687 6668 805, 5742 6671 805, 5797 6674 807, 5850 6676 807, 5905 6679 808, 5958 6682 809, 6011 6685 809, 6064 6688 809, 6118 6693 807, 6170 6696 806, 6225 6703 805, 6278 6708 805, 6332 6713 805, 6384 6718 805, 6438 6723 804, 6489 6728 804, 6540 6728 804, 6592 6732 804, 6641 6735 805, 6688 6738 805, 6735 6740 805, 6779 6740 805, 6823 6740 804, 6866 6740 803, 6907 6740 804, 6945 6740 802, 6981 6740 803, 7016 6740 803, 7049 6740 803, 7080 6740 803, 7110 6738 803, 7137 6735 803, 7165 6733 802, 7192 6733 802, 7218 6733 802, 7243 6733 802, 7266 6733 802, 7283 6733 803, 7302 6733 802, 7319 6733 803, 7338 6735 802, 7354 6737 802, 7373 6738 803, 7388 6740 803, 7400 6740 801, 7418 6745 802, 7429 6745 802, 7442 6745 802, 7455 6745 805, 7468 6745 805, 7480 6745 805, 7494 6745 804, 7506 6745 804, 7520 6745 804, 7538 6745 804, 7551 6745 803, 7568 6745 803, 7581 6745 803, 7593 6745 803, 7607 6745 803, 7620 6742 803, 7633 6742 803, 7646 6742 804, 7659 6742 805, 7672 6742 805, 7685 6742 806, 7697 6742 806, 7707 6742 806, 7711 6742 804, 7721 6742 804, 7727 6745 805, 7731 6745 805, 7740 6745 808, 7745 6747 809, 7749 6749 809, 7757 6752 810, 7762 6754 810, 7765 6754 810, 7769 6757 811, 7769 6757 811, 7773 6757 811, 7778 6757 811, 7782 6759 810, 7788 6761 809, 7788 6761 809, 7788 6761 809, 7788 6761 809, 7789 6761 809, 7791 6762 809, 7792 6762 810, 7793 6762 810, 7795 6762 811, 7796 6762 812, 7801 6762 812, 7805 6761 814, 7811 6752 815, 7821 6740 815, 7828 6723 815, 7837 6702 812, 7844 6681 811, 7853 6656 811, 7860 6631 810, 7867 6604 811, 7873 6573 813, 7882 6541 814, 7888 6507 816, 7895 6471 814, 7902 6433 813, 7909 6395 812, 7916 6355 811, 7921 6318 811, 7927 6278 811, 7931 6239 810, 7935 6200 809, 7939 6163 809, 7942 6127 809, 7945 6091 809, 7947 6053 809, 7947 6019 810, 7947 5984 810, 7947 5947 810, 7947 5912 810, 7947 5871 807, 7945 5830 809, 7944 5788 807, 7944 5744 807, 7944 5697 808, 7944 5651 807, 7944 5606 806, 7944 5564 806, 7945 5525 807, 7947 5489 807, 7950 5456 808, 7953 5423 807, 7954 5391 808, 7956 5361 808, 7957 5329 808, 7959 5298 808, 7960 5266 808, 7961 5231 809, 7964 5196 805, 7966 5155 803, 7970 5113 799, 7973 5072 798, 7976 5032 799, 7979 4991 801, 7982 4951 801, 7984 4914 799, 7987 4878 800, 7990 4846 800, 7992 4817 801, 7992 4790 804, 7992 4764 805, 7992 4740 805, 7992 4716 805, 7992 4691 805, 7989 4667 806, 7986 4642 804, 7982 4613 805, 7979 4581 806, 7977 4546 803, 7976 4507 804, 7976 4467 801, 7976 4426 801, 7976 4383 802, 7976 4339 801, 7976 4296 802, 7976 4250 802, 7976 4207 803, 7979 4166 802, 7980 4129 803, 7982 4093 802, 7982 4063 802, 7983 4036 802, 7983 4010 802, 7983 3984 802, 7983 3960 802, 7983 3934 802, 7983 3906 799, 7983 3880 801, 7983 3849 799, 7983 3820 801, 7983 3785 802, 7983 3754 801, 7983 3720 802, 7983 3690 802, 7983 3661 802, 7983 3634 803, 7984 3609 803, 7984 3584 803, 7984 3566 802, 7984 3546 802, 7984 3534 802, 7984 3520 803, 7984 3508 807, 7984 3496 807, 7984 3485 808, 7982 3471 808, 7979 3454 806, 7977 3442 805, 7974 3423 806, 7971 3405 806, 7967 3392 806, 7966 3374 806, 7964 3364 806, 7963 3352 806, 7961 3339 807, 7960 3327 806, 7959 3317 806, 7959 3310 806, 7957 3300 806, 7957 3294 806, 7957 3288 806, 7957 3277 807, 7957 3271 808, 7957 3266 808, 7957 3253 808, 7957 3246 810, 7957 3241 805, 7957 3227 805, 7957 3221 799, 7957 3214 798, 7957 3202 798, 7957 3198 799, 7957 3192 802, 7957 3188 802, 7957 3188 802, 7957 3185 802, 7957 3185 801, 7957 3185 801, 7957 3183 803, 7957 3181 803, 7957 3180 802, 7957 3178 803, 7957 3177 801, 7957 3175 802, 7957 3173 802, 7957 3173 803, 7957 3171 803, 7957 3171 802, 7957 3170 800, 7957 3170 798, 7957 3168 794, 7957 3168 784, 7957 3166 769, 7957 3165 740, 7957 3163 681, 7957 3162 594, 7954 3154 452, 7945 3144 175</trace>
  <trace timeOffset="1038.0594" brushRef="#br0" contextRef="#ctx0"> 4678 3205 103, 4678 3205 128, 4678 3205 154, 4678 3205 182, 4678 3205 215, 4678 3205 252, 4678 3205 293, 4678 3205 335, 4678 3205 380, 4678 3205 424, 4678 3205 468, 4614 3219 509, 4611 3222 543, 4611 3222 572, 4610 3222 595, 4610 3222 612, 4609 3222 623, 4607 3224 629, 4606 3224 633, 4604 3226 635, 4604 3226 636, 4604 3227 638, 4604 3229 639, 4604 3234 641, 4610 3241 643, 4623 3248 646, 4640 3259 650, 4662 3267 655, 4684 3275 661, 4710 3278 667, 4739 3283 671, 4771 3286 676, 4805 3289 679, 4844 3292 682, 4885 3294 685, 4928 3294 687, 4974 3294 688, 5019 3294 690, 5065 3294 691, 5108 3295 691, 5151 3298 693, 5191 3303 693, 5229 3307 694, 5265 3313 694, 5301 3318 694, 5336 3324 695, 5369 3329 696, 5404 3332 697, 5440 3335 698, 5482 3337 700, 5525 3337 702, 5574 3337 704, 5627 3337 709, 5684 3335 713, 5745 3332 716, 5807 3327 719, 5869 3324 722, 5933 3321 724, 5998 3321 726, 6060 3321 728, 6121 3321 731, 6180 3321 732, 6235 3321 733, 6290 3321 733, 6342 3324 733, 6392 3325 733, 6439 3325 731, 6485 3325 730, 6530 3325 730, 6578 3324 730, 6626 3318 732, 6676 3312 733, 6731 3305 734, 6787 3295 734, 6848 3288 736, 6909 3282 738, 6971 3275 741, 7032 3270 744, 7091 3267 746, 7146 3266 749, 7199 3263 749, 7247 3263 750, 7291 3263 751, 7328 3263 750, 7364 3263 750, 7396 3263 750, 7426 3263 750, 7454 3266 749, 7480 3266 749, 7508 3266 750, 7535 3267 750, 7562 3267 750, 7593 3267 751, 7623 3268 752, 7655 3268 754, 7688 3270 755, 7721 3270 757, 7755 3271 759, 7789 3271 761, 7819 3271 763, 7848 3271 766, 7873 3271 771, 7893 3271 773, 7912 3271 776, 7925 3271 778, 7939 3271 780, 7953 3271 782, 7964 3271 783, 7977 3270 784, 7983 3270 785, 7993 3268 784, 8000 3268 785, 8005 3268 784, 8010 3268 786, 8010 3268 785, 8010 3267 785, 8010 3267 783, 8012 3267 779, 8013 3266 771, 8015 3266 747, 8016 3263 675, 8016 3263 498, 8016 3255 192</trace>
  <trace timeOffset="2164.1238" brushRef="#br0" contextRef="#ctx0"> 4487 4154 293, 4487 4154 330, 4487 4154 371, 4487 4154 419, 4487 4154 467, 4487 4154 511, 4487 4154 550, 4487 4154 581, 4487 4154 609, 4487 4154 629, 4487 4154 646, 4470 4154 660, 4468 4154 670, 4467 4154 678, 4466 4154 686, 4466 4154 693, 4466 4154 699, 4466 4154 708, 4466 4159 716, 4473 4166 726, 4487 4173 734, 4505 4180 742, 4526 4185 749, 4549 4188 755, 4575 4191 760, 4604 4193 765, 4636 4196 770, 4671 4198 774, 4708 4201 780, 4752 4203 787, 4798 4206 796, 4848 4210 805, 4903 4215 812, 4957 4218 816, 5012 4221 816, 5065 4224 816, 5119 4227 817, 5170 4228 817, 5222 4231 817, 5275 4233 817, 5326 4233 816, 5379 4233 815, 5434 4233 814, 5489 4228 813, 5547 4223 812, 5605 4215 813, 5665 4207 813, 5727 4200 814, 5788 4192 814, 5847 4186 813, 5905 4181 813, 5961 4180 813, 6014 4178 814, 6064 4177 814, 6111 4177 814, 6158 4177 814, 6202 4175 814, 6245 4174 814, 6286 4174 815, 6325 4173 814, 6367 4171 813, 6407 4171 814, 6449 4169 814, 6494 4169 815, 6540 4168 816, 6592 4166 815, 6644 4166 816, 6699 4163 817, 6753 4160 817, 6806 4159 818, 6860 4158 819, 6909 4156 819, 6955 4156 819, 6996 4156 820, 7034 4156 820, 7069 4156 821, 7101 4159 822, 7133 4162 822, 7163 4166 822, 7194 4168 822, 7227 4171 823, 7260 4174 823, 7294 4180 825, 7330 4185 825, 7368 4191 825, 7406 4196 826, 7447 4201 826, 7488 4206 826, 7529 4207 826, 7568 4209 826, 7607 4210 827, 7642 4212 827, 7675 4213 828, 7705 4216 828, 7734 4218 828, 7762 4221 828, 7789 4225 829, 7816 4230 829, 7843 4235 830, 7872 4238 830, 7902 4241 830, 7933 4243 829, 7963 4245 828, 7993 4245 828, 8022 4245 828, 8050 4247 828, 8077 4247 827, 8102 4247 827, 8119 4247 827, 8136 4247 827, 8148 4245 828, 8155 4245 828, 8165 4245 828, 8171 4245 828, 8177 4245 828, 8184 4245 828, 8184 4245 827, 8184 4245 825, 8184 4243 819, 8185 4243 804, 8185 4243 771, 8185 4238 696, 8174 4228 537, 8153 4216 226</trace>
  <trace timeOffset="3105.1775" brushRef="#br0" contextRef="#ctx0"> 4318 5052 404, 4318 5052 424, 4318 5052 459, 4318 5052 503, 4318 5052 547, 4318 5052 582, 4318 5052 610, 4318 5052 628, 4318 5052 643, 4318 5052 655, 4325 5054 667, 4332 5057 679, 4341 5061 693, 4353 5067 706, 4372 5074 721, 4392 5079 734, 4414 5086 744, 4438 5092 753, 4464 5096 761, 4493 5101 768, 4523 5106 774, 4557 5110 780, 4591 5114 785, 4630 5119 789, 4671 5124 792, 4711 5126 794, 4757 5129 796, 4804 5131 798, 4856 5133 799, 4911 5133 800, 4968 5133 800, 5029 5133 801, 5091 5133 801, 5155 5129 801, 5219 5124 801, 5284 5118 801, 5347 5110 801, 5411 5104 801, 5475 5096 801, 5538 5091 802, 5602 5084 803, 5664 5079 803, 5725 5075 802, 5781 5071 802, 5836 5069 802, 5887 5067 802, 5936 5067 802, 5982 5067 802, 6027 5066 801, 6072 5066 801, 6118 5066 801, 6166 5066 801, 6218 5066 801, 6271 5067 802, 6326 5069 802, 6384 5069 802, 6443 5069 803, 6504 5069 804, 6565 5069 805, 6623 5069 806, 6679 5071 806, 6734 5071 806, 6783 5072 807, 6832 5074 807, 6877 5075 807, 6920 5077 807, 6961 5078 807, 7004 5081 807, 7046 5086 808, 7091 5091 808, 7137 5096 809, 7186 5101 809, 7237 5107 810, 7291 5113 810, 7344 5118 811, 7399 5121 812, 7451 5125 813, 7503 5128 814, 7554 5128 813, 7600 5128 814, 7645 5128 814, 7685 5128 814, 7723 5128 816, 7757 5128 817, 7788 5125 816, 7814 5121 816, 7836 5119 814, 7856 5114 814, 7873 5110 813, 7892 5104 812, 7911 5098 812, 7928 5091 810, 7947 5081 808, 7963 5072 807, 7982 5063 804, 7993 5057 801, 8006 5049 797, 8015 5046 792, 8022 5042 781, 8032 5037 771, 8035 5036 756, 8039 5034 738, 8039 5034 714, 8039 5032 685, 8039 5032 650, 8039 5032 604, 8039 5032 542, 8039 5032 445, 8027 5032 275, 8005 5036 26</trace>
  <trace timeOffset="3972.2273" brushRef="#br0" contextRef="#ctx0"> 4176 5886 514, 4176 5886 523, 4176 5886 540, 4176 5886 568, 4176 5886 603, 4176 5886 638, 4176 5886 669, 4176 5886 694, 4176 5886 715, 4176 5886 732, 4176 5886 744, 4247 5913 755, 4276 5917 763, 4305 5920 771, 4337 5925 778, 4372 5927 785, 4409 5929 792, 4451 5929 798, 4496 5929 804, 4546 5929 811, 4600 5929 817, 4655 5925 821, 4714 5917 825, 4775 5908 825, 4837 5898 826, 4901 5886 827, 4964 5874 825, 5026 5864 825, 5087 5854 821, 5144 5849 821, 5200 5845 826, 5255 5842 826, 5310 5842 829, 5365 5842 830, 5418 5842 826, 5476 5842 827, 5538 5842 829, 5602 5842 831, 5667 5842 832, 5730 5838 834, 5793 5837 835, 5850 5833 834, 5907 5830 835, 5956 5828 836, 6005 5825 832, 6049 5823 833, 6090 5822 833, 6130 5820 834, 6166 5818 834, 6201 5817 835, 6234 5816 837, 6266 5814 838, 6300 5814 841, 6336 5813 844, 6375 5813 846, 6419 5813 850, 6468 5811 854, 6521 5811 858, 6579 5808 861, 6640 5805 863, 6700 5799 864, 6761 5793 864, 6819 5787 864, 6873 5781 864, 6925 5775 865, 6972 5767 864, 7017 5761 865, 7059 5755 864, 7098 5749 864, 7134 5743 863, 7172 5738 863, 7211 5734 864, 7250 5731 863, 7291 5728 864, 7334 5724 864, 7376 5724 864, 7419 5724 865, 7461 5724 866, 7502 5724 866, 7538 5724 866, 7573 5724 865, 7603 5724 865, 7630 5726 866, 7653 5729 866, 7671 5731 866, 7688 5734 866, 7705 5736 866, 7721 5741 866, 7745 5744 867, 7768 5750 867, 7792 5756 868, 7818 5763 869, 7846 5768 870, 7879 5776 872, 7911 5782 873, 7941 5790 874, 7971 5796 874, 8000 5800 871, 8025 5805 871, 8044 5808 870, 8061 5810 869, 8073 5811 870, 8084 5811 869, 8097 5813 865, 8103 5813 862, 8109 5813 858, 8109 5813 851, 8109 5813 843, 8109 5813 823, 8109 5810 787, 8106 5795 717, 8093 5775 588, 8068 5748 323, 8036 5721 16</trace>
  <trace timeOffset="4916.2812" brushRef="#br0" contextRef="#ctx0"> 5424 3484 335, 5424 3484 380, 5424 3484 433, 5424 3484 490, 5424 3484 543, 5424 3484 587, 5424 3484 621, 5424 3484 648, 5424 3484 669, 5424 3484 685, 5413 3477 699, 5411 3477 712, 5411 3476 724, 5410 3476 734, 5410 3476 743, 5408 3474 750, 5408 3474 755, 5407 3474 759, 5405 3474 761, 5402 3485 765, 5399 3505 766, 5396 3537 770, 5394 3575 773, 5392 3621 775, 5391 3671 777, 5391 3727 781, 5391 3788 787, 5391 3848 790, 5391 3906 793, 5391 3963 793, 5391 4017 792, 5391 4071 792, 5391 4125 792, 5391 4183 793, 5387 4241 793, 5384 4303 795, 5381 4367 800, 5378 4432 802, 5375 4499 806, 5372 4567 808, 5369 4635 808, 5366 4705 811, 5363 4773 811, 5362 4841 813, 5360 4907 813, 5359 4969 815, 5359 5027 816, 5359 5079 817, 5359 5128 820, 5359 5174 821, 5359 5216 825, 5359 5254 825, 5359 5292 825, 5359 5329 825, 5356 5370 825, 5352 5410 826, 5346 5454 827, 5339 5499 831, 5330 5550 832, 5320 5600 834, 5311 5653 836, 5302 5709 840, 5293 5764 846, 5285 5820 850, 5278 5874 854, 5274 5922 854, 5272 5969 854, 5271 6009 854, 5271 6048 853, 5271 6079 853, 5271 6110 852, 5271 6136 852, 5271 6163 852, 5271 6191 852, 5271 6220 852, 5271 6256 854, 5271 6291 855, 5271 6327 858, 5268 6363 858, 5264 6396 860, 5259 6432 861, 5255 6467 861, 5249 6502 864, 5245 6537 862, 5239 6573 864, 5232 6607 864, 5227 6639 865, 5225 6670 866, 5222 6696 866, 5220 6715 867, 5220 6732 867, 5220 6745 868, 5220 6757 870, 5220 6769 872, 5220 6774 874, 5220 6781 876, 5220 6781 878, 5220 6786 879, 5220 6791 879, 5220 6798 880, 5220 6803 878, 5220 6803 875, 5220 6803 868, 5219 6803 854, 5219 6803 827, 5214 6803 778, 5204 6798 674, 5193 6783 500, 5178 6754 189</trace>
  <trace timeOffset="6012.3438" brushRef="#br0" contextRef="#ctx0"> 6380 3492 238, 6380 3492 292, 6380 3492 342, 6380 3492 386, 6380 3492 423, 6380 3492 459, 6380 3492 492, 6380 3492 526, 6380 3492 556, 6380 3492 583, 6380 3492 608, 6383 3435 628, 6383 3434 646, 6383 3434 660, 6383 3432 669, 6384 3425 676, 6384 3418 680, 6384 3413 684, 6386 3408 687, 6386 3408 690, 6386 3406 694, 6386 3406 698, 6386 3405 700, 6387 3403 702, 6387 3401 702, 6387 3401 701, 6387 3401 701, 6389 3401 703, 6392 3410 706, 6397 3430 712, 6404 3456 716, 6412 3491 720, 6419 3534 726, 6426 3582 732, 6432 3635 736, 6436 3695 744, 6440 3756 753, 6442 3823 759, 6445 3895 768, 6446 3967 772, 6446 4043 775, 6446 4121 778, 6446 4200 779, 6446 4279 781, 6445 4359 784, 6439 4436 787, 6432 4514 794, 6423 4586 799, 6413 4657 804, 6401 4723 811, 6391 4787 817, 6378 4848 823, 6367 4907 828, 6357 4962 833, 6348 5017 832, 6339 5071 836, 6333 5121 841, 6328 5177 841, 6323 5231 848, 6320 5288 849, 6318 5346 851, 6315 5403 855, 6312 5460 856, 6309 5516 859, 6307 5570 861, 6304 5621 862, 6301 5673 861, 6300 5721 862, 6297 5768 864, 6296 5813 864, 6296 5854 866, 6296 5895 864, 6296 5932 863, 6296 5967 864, 6296 6002 864, 6296 6041 864, 6297 6079 863, 6300 6116 862, 6301 6153 862, 6303 6191 863, 6306 6227 863, 6307 6263 865, 6310 6298 865, 6312 6335 867, 6313 6367 866, 6313 6399 866, 6313 6430 866, 6313 6460 865, 6313 6488 868, 6313 6515 866, 6313 6539 868, 6310 6558 869, 6307 6575 869, 6306 6588 869, 6304 6599 870, 6301 6611 869, 6300 6616 869, 6297 6626 872, 6296 6632 871, 6295 6636 871, 6293 6647 871, 6293 6652 867, 6292 6656 866, 6292 6662 865, 6292 6662 864, 6290 6667 862, 6290 6673 859, 6290 6678 853, 6290 6684 845, 6290 6684 835, 6289 6684 820, 6289 6684 799, 6289 6684 759, 6289 6682 685, 6295 6662 525, 6306 6629 224</trace>
  <trace timeOffset="7012.401" brushRef="#br0" contextRef="#ctx0"> 7150 3445 85, 7150 3445 107, 7150 3445 139, 7150 3445 184, 7150 3445 233, 7150 3445 282, 7150 3445 333, 7150 3445 384, 7150 3445 438, 7150 3445 491, 7150 3445 539, 7153 3387 576, 7154 3384 604, 7154 3384 622, 7154 3384 636, 7154 3384 645, 7154 3384 649, 7154 3384 653, 7154 3384 657, 7156 3384 661, 7159 3401 668, 7162 3425 674, 7166 3462 678, 7171 3499 686, 7175 3543 696, 7180 3592 705, 7185 3643 719, 7188 3698 728, 7191 3755 738, 7192 3812 751, 7192 3870 761, 7194 3930 774, 7194 3987 781, 7194 4043 789, 7194 4100 796, 7194 4153 800, 7194 4206 806, 7192 4258 809, 7189 4313 813, 7186 4367 815, 7183 4422 817, 7180 4482 821, 7178 4542 822, 7176 4606 826, 7174 4671 827, 7172 4734 826, 7168 4796 827, 7165 4857 827, 7162 4914 829, 7157 4969 829, 7153 5020 831, 7150 5064 831, 7146 5107 832, 7143 5146 836, 7140 5184 835, 7137 5223 840, 7136 5259 839, 7136 5297 839, 7136 5336 840, 7136 5378 838, 7136 5420 839, 7136 5460 838, 7136 5503 838, 7136 5545 837, 7136 5585 837, 7136 5624 838, 7136 5663 838, 7137 5699 837, 7137 5731 837, 7139 5761 835, 7139 5790 835, 7139 5817 839, 7139 5842 838, 7139 5866 842, 7139 5891 841, 7139 5913 840, 7137 5935 841, 7137 5957 841, 7137 5979 842, 7137 6002 844, 7137 6024 844, 7137 6050 844, 7137 6074 844, 7137 6099 843, 7137 6122 844, 7137 6145 844, 7139 6168 844, 7140 6191 843, 7143 6212 842, 7145 6234 840, 7146 6249 841, 7148 6268 842, 7148 6286 843, 7150 6306 844, 7152 6332 846, 7153 6354 848, 7153 6370 849, 7153 6391 851, 7153 6411 851, 7153 6425 855, 7153 6445 856, 7153 6457 860, 7153 6471 858, 7153 6485 858, 7153 6497 854, 7153 6509 852, 7153 6515 853, 7153 6521 851, 7153 6521 851, 7153 6521 851, 7153 6521 849, 7153 6522 848, 7153 6524 847, 7153 6526 845, 7153 6527 841, 7153 6527 832, 7150 6527 815, 7145 6520 779, 7137 6503 714, 7127 6474 572, 7116 6440 265</trace>
  <trace timeOffset="10981.628" brushRef="#br0" contextRef="#ctx0"> 4857 3357 272, 4857 3357 310, 4857 3357 350, 4857 3357 388, 4857 3357 415, 4857 3357 437, 4857 3357 451, 4857 3357 462, 4857 3357 475, 4857 3357 486, 4857 3352 497, 4857 3350 509, 4856 3345 520, 4851 3342 531, 4848 3339 542, 4839 3335 548, 4834 3333 555, 4824 3330 561, 4814 3329 563, 4801 3329 568, 4791 3329 572, 4776 3329 573, 4759 3329 577, 4746 3329 581, 4727 3329 585, 4708 3329 590, 4697 3329 592, 4677 3329 595, 4655 3330 598, 4633 3330 599, 4603 3330 602, 4572 3332 606, 4543 3333 611, 4516 3333 618, 4490 3333 627, 4471 3335 637, 4454 3335 645, 4441 3335 653, 4429 3335 658, 4419 3335 664, 4412 3335 666, 4408 3335 669, 4408 3335 672, 4406 3335 675, 4406 3335 679, 4405 3335 682, 4403 3333 685, 4403 3333 687, 4402 3332 689, 4402 3330 691, 4400 3329 694, 4400 3327 696, 4399 3325 699, 4399 3324 704, 4399 3324 710, 4399 3323 718, 4397 3323 726, 4397 3321 731, 4397 3321 736, 4396 3321 740, 4396 3321 743, 4396 3321 744, 4396 3321 744, 4396 3321 745, 4396 3324 744, 4396 3338 745, 4396 3359 746, 4400 3388 747, 4405 3417 748, 4409 3446 750, 4414 3477 750, 4419 3512 752, 4422 3548 753, 4426 3589 754, 4429 3631 757, 4432 3671 759, 4437 3713 759, 4440 3752 761, 4442 3791 765, 4448 3827 765, 4451 3860 770, 4455 3889 770, 4457 3917 770, 4460 3935 771, 4461 3953 770, 4461 3964 771, 4461 3971 772, 4463 3982 773, 4463 3989 774, 4463 3995 776, 4463 4007 778, 4463 4013 781, 4463 4019 784, 4463 4030 787, 4463 4036 790, 4464 4046 794, 4464 4057 799, 4466 4068 804, 4466 4078 810, 4467 4091 815, 4467 4100 820, 4467 4107 825, 4468 4117 831, 4470 4122 836, 4470 4127 842, 4471 4132 847, 4471 4132 852, 4471 4132 856, 4471 4132 860, 4471 4134 864, 4473 4134 868, 4473 4137 871, 4474 4138 873, 4474 4139 874, 4474 4141 872, 4476 4142 873, 4476 4143 873, 4478 4146 873, 4478 4146 874, 4480 4146 874, 4480 4149 872, 4481 4150 872, 4483 4151 872, 4487 4153 873, 4491 4154 873, 4496 4158 873, 4505 4159 874, 4510 4160 874, 4520 4162 876, 4529 4163 876, 4540 4163 877, 4551 4166 877, 4562 4166 878, 4583 4166 878, 4601 4166 879, 4626 4166 878, 4651 4166 879, 4677 4166 878, 4703 4166 877, 4731 4166 877, 4760 4166 877, 4791 4166 877, 4823 4166 877, 4854 4166 877, 4888 4166 876, 4921 4166 876, 4953 4166 876, 4986 4166 876, 5016 4168 877, 5047 4171 877, 5074 4174 876, 5100 4177 877, 5125 4181 877, 5146 4186 877, 5165 4192 879, 5180 4195 879, 5194 4200 879, 5210 4203 880, 5225 4207 879, 5240 4210 879, 5255 4215 880, 5265 4216 880, 5278 4218 880, 5290 4220 880, 5302 4220 881, 5316 4220 881, 5326 4220 881, 5339 4220 881, 5343 4220 880, 5353 4218 880, 5359 4216 880, 5363 4215 880, 5368 4215 880, 5372 4213 880, 5376 4212 880, 5381 4210 881, 5385 4210 881, 5391 4209 882, 5396 4207 882, 5405 4204 882, 5416 4201 883, 5424 4195 882, 5433 4191 882, 5440 4185 882, 5450 4180 882, 5456 4174 883, 5462 4168 884, 5466 4159 885, 5470 4151 885, 5472 4138 885, 5473 4120 884, 5473 4100 883, 5473 4075 883, 5473 4051 883, 5473 4027 886, 5470 4002 886, 5466 3979 886, 5463 3953 885, 5460 3928 885, 5457 3902 885, 5456 3877 882, 5454 3852 883, 5454 3834 879, 5454 3814 878, 5454 3795 879, 5454 3781 878, 5453 3759 879, 5453 3739 880, 5451 3725 880, 5451 3703 880, 5450 3684 881, 5450 3668 880, 5450 3649 880, 5450 3635 881, 5447 3624 881, 5447 3612 881, 5447 3599 882, 5446 3587 880, 5446 3580 880, 5446 3567 880, 5446 3560 881, 5446 3555 882, 5446 3548 883, 5446 3548 883, 5446 3546 884, 5446 3541 884, 5446 3535 884, 5446 3529 884, 5446 3524 884, 5446 3524 884, 5444 3518 885, 5444 3512 886, 5441 3500 887, 5440 3489 885, 5439 3485 886, 5436 3474 886, 5434 3470 887, 5430 3462 891, 5427 3454 891, 5424 3450 891, 5417 3445 891, 5414 3442 891, 5405 3437 891, 5398 3434 891, 5389 3430 889, 5379 3427 889, 5366 3425 888, 5345 3423 887, 5322 3422 887, 5290 3420 886, 5259 3418 884, 5226 3417 883, 5194 3417 883, 5161 3416 882, 5128 3413 883, 5094 3413 883, 5060 3410 883, 5026 3409 882, 4990 3408 881, 4956 3408 881, 4922 3408 881, 4891 3408 881, 4860 3408 881, 4831 3408 881, 4804 3409 880, 4776 3413 879, 4752 3413 879, 4726 3417 878, 4700 3418 877, 4672 3420 875, 4643 3420 872, 4616 3420 871, 4588 3420 870, 4568 3420 871, 4551 3420 871, 4532 3420 871, 4520 3418 871, 4502 3413 869, 4493 3413 870, 4481 3409 869, 4466 3405 869, 4455 3401 870, 4440 3396 869, 4431 3394 870, 4426 3392 870, 4415 3388 871, 4411 3387 871, 4406 3384 872, 4402 3384 872, 4402 3384 872, 4400 3381 872, 4400 3381 873, 4399 3381 873, 4397 3380 873, 4396 3380 872, 4395 3379 872, 4393 3379 872, 4392 3377 874, 4390 3377 874, 4389 3377 874, 4387 3376 875, 4380 3374 874, 4376 3372 875, 4372 3371 875, 4367 3371 875, 4367 3371 875, 4366 3371 874, 4366 3371 874, 4364 3371 873, 4360 3371 872, 4354 3379 870, 4348 3396 870, 4341 3420 869, 4338 3452 868, 4335 3488 868, 4332 3531 868, 4331 3577 867, 4328 3624 868, 4324 3670 866, 4323 3713 866, 4320 3754 866, 4317 3791 867, 4315 3823 870, 4314 3854 870, 4314 3881 873, 4314 3899 872, 4314 3918 872, 4314 3935 872, 4314 3948 872, 4314 3967 872, 4314 3979 872, 4314 3989 872, 4315 4001 872, 4317 4012 873, 4317 4024 874, 4317 4028 874, 4318 4034 874, 4318 4034 874, 4318 4034 874, 4318 4034 874, 4318 4036 874, 4320 4037 875, 4320 4039 876, 4320 4041 878, 4321 4042 879, 4321 4043 880, 4321 4045 881, 4321 4046 880, 4323 4048 880, 4323 4049 881, 4323 4051 881, 4323 4052 881, 4324 4054 882, 4324 4054 881, 4324 4056 881, 4324 4056 882, 4324 4057 882, 4324 4057 882, 4324 4059 882, 4325 4059 882, 4325 4060 881, 4325 4060 882, 4325 4062 881, 4328 4062 882, 4328 4063 881, 4329 4064 881, 4334 4068 881, 4338 4071 881, 4348 4078 882, 4363 4084 883, 4376 4091 883, 4396 4096 883, 4414 4103 884, 4434 4109 884, 4454 4114 885, 4474 4120 886, 4494 4125 886, 4516 4132 887, 4535 4138 887, 4557 4143 888, 4577 4150 888, 4596 4154 888, 4616 4160 888, 4634 4166 887, 4649 4168 887, 4665 4173 887, 4681 4177 887, 4700 4181 889, 4723 4188 889, 4745 4193 889, 4768 4198 889, 4791 4203 889, 4815 4207 888, 4839 4213 889, 4865 4220 889, 4891 4225 889, 4917 4230 889, 4942 4235 888, 4967 4241 888, 4990 4243 888, 5013 4248 887, 5031 4250 887, 5047 4253 887, 5064 4255 887, 5076 4255 887, 5094 4258 887, 5106 4260 887, 5119 4262 887, 5131 4263 887, 5142 4264 887, 5155 4267 887, 5165 4267 887, 5177 4271 887, 5181 4271 887, 5191 4272 887, 5197 4274 887, 5210 4275 888, 5220 4279 889, 5232 4279 889, 5243 4280 889, 5253 4280 889, 5264 4280 888, 5275 4280 888, 5284 4280 889, 5288 4280 888, 5299 4279 888, 5305 4279 888, 5314 4275 886, 5324 4274 887, 5330 4272 886, 5337 4271 886, 5342 4270 886, 5346 4267 886, 5350 4267 886, 5350 4267 887, 5353 4263 887, 5359 4260 888, 5362 4257 888, 5369 4250 886, 5372 4248 886, 5379 4241 886, 5389 4230 885, 5394 4221 885, 5402 4209 884, 5410 4196 883, 5416 4189 882, 5424 4175 882, 5428 4168 883, 5433 4159 884, 5439 4143 884, 5443 4127 885, 5447 4112 884, 5451 4095 885, 5454 4076 886, 5456 4057 886, 5456 4030 886, 5456 4004 885, 5456 3975 883, 5456 3945 882, 5456 3912 882, 5456 3877 876, 5456 3840 875, 5456 3802 869, 5459 3766 864, 5460 3730 863, 5462 3699 861, 5463 3678 862, 5463 3656 863, 5465 3643 864, 5465 3629 864, 5465 3616 864, 5465 3602 865, 5465 3588 866, 5465 3575 866, 5462 3560 867, 5460 3548 867, 5459 3537 868, 5457 3524 867, 5456 3512 868, 5454 3500 867, 5453 3489 867, 5451 3484 867, 5450 3471 867, 5450 3465 869, 5447 3459 870, 5447 3455 871, 5447 3455 872, 5447 3454 871, 5447 3454 872, 5446 3449 873, 5444 3442 873, 5443 3438 874, 5441 3435 874, 5441 3435 873, 5439 3430 873, 5437 3427 872, 5434 3423 872, 5433 3420 872, 5433 3420 872, 5430 3416 872, 5428 3410 871, 5425 3406 872, 5424 3403 872, 5421 3398 874, 5418 3394 874, 5417 3389 874, 5416 3387 875, 5416 3387 875, 5414 3384 875, 5411 3384 874, 5407 3380 873, 5404 3377 870, 5395 3374 868, 5391 3372 865, 5378 3371 861, 5368 3370 858, 5355 3367 849, 5339 3364 836, 5328 3364 817, 5311 3359 787, 5296 3355 734, 5285 3352 631, 5269 3345 392, 5258 3341 91</trace>
  <trace timeOffset="11633.665" brushRef="#br0" contextRef="#ctx0"> 4425 3845 177, 4425 3845 239, 4425 3845 302, 4425 3845 364, 4425 3845 421, 4425 3845 475, 4425 3845 526, 4425 3845 571, 4425 3845 613, 4425 3845 648, 4425 3845 677, 4411 3858 701, 4409 3860 722, 4409 3860 736, 4408 3860 747, 4408 3862 753, 4408 3862 756, 4408 3862 754, 4409 3854 754, 4419 3838 752, 4434 3816 752, 4451 3791 753, 4470 3759 753, 4493 3725 753, 4519 3690 753, 4545 3652 755, 4571 3614 755, 4597 3580 756, 4622 3546 755, 4646 3518 755, 4669 3494 755, 4691 3474 756, 4710 3456 756, 4730 3442 757, 4752 3425 757, 4774 3410 756, 4797 3396 756, 4820 3381 755, 4843 3367 752, 4865 3356 749, 4885 3344 744, 4899 3335 738, 4909 3330 731, 4914 3329 723, 4914 3329 713, 4914 3327 699, 4914 3327 684, 4915 3327 669, 4917 3327 656, 4918 3327 647, 4918 3327 639, 4918 3332 625, 4918 3345 598, 4911 3367 543, 4899 3396 459, 4885 3425 321, 4866 3456 97</trace>
  <trace timeOffset="11979.686" brushRef="#br0" contextRef="#ctx0"> 4481 4001 278, 4481 4001 330, 4481 4001 382, 4481 4001 431, 4481 4001 477, 4481 4001 518, 4481 4001 554, 4481 4001 585, 4481 4001 610, 4481 4001 629, 4476 4017 644, 4478 4017 656, 4490 4017 668, 4510 4009 679, 4537 3992 689, 4567 3967 698, 4600 3938 709, 4633 3902 717, 4669 3864 722, 4704 3825 730, 4739 3783 732, 4774 3742 736, 4808 3699 738, 4844 3656 739, 4879 3616 740, 4912 3575 740, 4944 3543 741, 4974 3512 741, 5002 3487 741, 5026 3464 740, 5047 3447 739, 5062 3435 737, 5076 3425 735, 5084 3422 731, 5090 3420 726, 5099 3417 720, 5103 3416 710, 5108 3413 696, 5112 3413 678, 5112 3413 658, 5113 3413 642, 5117 3413 627, 5119 3425 608, 5119 3438 582, 5119 3452 538, 5113 3471 478, 5105 3489 403, 5093 3511 313, 5077 3531 208, 5060 3558 73</trace>
  <trace timeOffset="12323.705" brushRef="#br0" contextRef="#ctx0"> 4622 4113 399, 4622 4113 457, 4622 4113 519, 4622 4113 571, 4622 4113 610, 4622 4113 638, 4622 4113 658, 4622 4113 676, 4622 4113 693, 4622 4113 704, 4622 4113 716, 4616 4127 726, 4620 4127 733, 4634 4127 742, 4654 4117 750, 4680 4103 759, 4707 4083 763, 4737 4057 768, 4771 4027 770, 4808 3992 773, 4850 3953 775, 4892 3912 775, 4937 3869 776, 4979 3825 772, 5021 3783 771, 5062 3739 769, 5100 3698 768, 5138 3656 768, 5174 3617 766, 5208 3584 767, 5239 3553 766, 5268 3529 764, 5291 3511 764, 5314 3497 762, 5328 3489 761, 5337 3485 761, 5342 3484 759, 5342 3484 752, 5342 3482 744, 5345 3482 732, 5349 3482 719, 5352 3488 701, 5353 3502 675, 5353 3520 625, 5346 3546 545, 5331 3573 424, 5313 3604 241, 5290 3633 0</trace>
  <trace timeOffset="12733.729" brushRef="#br0" contextRef="#ctx0"> 4931 4105 484, 4931 4105 531, 4931 4105 580, 4931 4105 622, 4931 4105 653, 4931 4105 676, 4931 4105 693, 4931 4105 706, 4931 4105 718, 4931 4105 727, 4924 4117 737, 4924 4120 745, 4924 4121 751, 4924 4122 759, 4924 4122 764, 4924 4124 770, 4924 4125 777, 4924 4127 782, 4925 4127 786, 4927 4127 792, 4928 4129 795, 4937 4129 798, 4947 4129 801, 4964 4127 803, 4983 4120 804, 5005 4109 805, 5029 4091 805, 5057 4068 805, 5088 4041 805, 5123 4009 804, 5161 3972 804, 5199 3933 804, 5237 3892 799, 5274 3850 797, 5307 3812 792, 5337 3771 786, 5365 3735 783, 5387 3703 777, 5407 3678 772, 5418 3660 767, 5430 3644 763, 5436 3637 760, 5437 3634 757, 5440 3631 754, 5440 3631 745, 5440 3629 734, 5440 3629 717, 5440 3629 696, 5441 3629 674, 5441 3629 648, 5441 3629 612, 5441 3631 555, 5437 3641 477, 5428 3658 374, 5414 3679 247, 5401 3700 95</trace>
  <trace timeOffset="13024.745" brushRef="#br0" contextRef="#ctx0"> 4976 4250 321, 4976 4250 363, 4976 4250 410, 4976 4250 456, 4976 4250 493, 4976 4250 519, 4976 4250 537, 4976 4250 551, 4976 4250 564, 4976 4250 575, 4976 4250 585, 5079 4181 594, 5106 4158 600, 5136 4132 608, 5167 4105 615, 5197 4079 623, 5227 4056 628, 5258 4034 635, 5285 4014 639, 5310 3999 644, 5330 3982 648, 5345 3972 651, 5352 3967 652, 5360 3962 650, 5365 3960 651, 5369 3959 651, 5373 3957 650, 5373 3957 647, 5373 3955 640, 5373 3955 625, 5373 3955 610, 5375 3955 583, 5375 3955 535, 5375 3955 446, 5375 3959 262, 5373 3967 9</trace>
  <trace timeOffset="20040.146" brushRef="#br0" contextRef="#ctx0"> 4827 2302 224, 4827 2302 266, 4827 2302 312, 4827 2302 353, 4827 2302 394, 4827 2302 430, 4827 2302 462, 4827 2302 487, 4827 2302 506, 4827 2302 517, 4827 2288 522, 4827 2288 524, 4827 2287 524, 4827 2287 523, 4825 2288 520, 4821 2302 520, 4814 2329 522, 4802 2367 524, 4791 2412 530, 4775 2464 544, 4757 2518 554, 4737 2576 565, 4717 2629 574, 4698 2680 575, 4678 2723 580, 4662 2758 580, 4648 2787 581, 4639 2805 582, 4633 2814 581, 4632 2819 580, 4628 2820 576, 4625 2823 561, 4622 2827 531, 4619 2830 482, 4619 2830 410, 4617 2830 315, 4617 2830 194, 4614 2830 43</trace>
  <trace timeOffset="20500.172" brushRef="#br0" contextRef="#ctx0"> 4483 2385 364, 4483 2385 397, 4483 2385 437, 4483 2385 481, 4483 2385 520, 4483 2385 551, 4483 2385 572, 4483 2385 590, 4483 2385 602, 4483 2385 614, 4483 2385 623, 4478 2372 629, 4478 2372 637, 4478 2372 644, 4484 2373 650, 4496 2384 656, 4513 2400 661, 4531 2419 666, 4551 2441 669, 4575 2467 673, 4601 2496 688, 4628 2526 698, 4655 2559 715, 4684 2590 726, 4710 2620 728, 4737 2648 731, 4763 2675 731, 4788 2697 730, 4810 2718 730, 4831 2734 730, 4850 2748 730, 4866 2760 732, 4879 2769 732, 4889 2777 732, 4896 2782 732, 4903 2788 731, 4914 2798 731, 4919 2804 732, 4928 2814 732, 4935 2820 733, 4941 2825 733, 4947 2831 733, 4950 2834 733, 4953 2837 734, 4953 2837 734, 4953 2837 735, 4953 2837 736, 4954 2839 735, 4956 2839 737, 4957 2839 739, 4959 2839 739, 4960 2839 741, 4962 2842 741, 4962 2842 739, 4962 2842 736, 4962 2842 726, 4962 2842 709, 4962 2839 684, 4960 2834 644, 4957 2830 576, 4951 2819 463, 4948 2814 262, 4945 2810 1</trace>
  <trace timeOffset="21057.205" brushRef="#br0" contextRef="#ctx0"> 5077 2684 337, 5077 2684 380, 5077 2684 429, 5077 2684 475, 5077 2684 517, 5077 2684 554, 5077 2684 586, 5077 2684 611, 5077 2684 632, 5077 2684 645, 5076 2668 653, 5074 2667 660, 5073 2667 664, 5071 2665 670, 5065 2665 675, 5055 2665 679, 5042 2673 685, 5028 2685 689, 5018 2694 694, 5012 2706 698, 5006 2721 702, 5003 2731 704, 5002 2750 706, 5000 2767 708, 5000 2787 706, 5000 2812 706, 5003 2831 706, 5009 2849 705, 5016 2866 705, 5025 2881 705, 5035 2895 705, 5044 2905 704, 5057 2913 703, 5065 2917 701, 5076 2919 698, 5093 2919 696, 5109 2919 694, 5129 2919 695, 5148 2912 696, 5164 2902 697, 5181 2890 696, 5196 2878 696, 5207 2869 696, 5217 2859 697, 5223 2852 697, 5227 2844 697, 5233 2839 696, 5237 2830 695, 5242 2815 695, 5245 2807 695, 5248 2792 695, 5251 2781 695, 5251 2769 695, 5251 2757 696, 5251 2745 697, 5251 2733 699, 5251 2721 700, 5251 2709 701, 5246 2697 702, 5240 2684 703, 5233 2675 706, 5226 2663 711, 5220 2655 716, 5213 2648 721, 5207 2641 726, 5197 2635 734, 5190 2631 742, 5185 2628 752, 5182 2626 759, 5177 2625 765, 5170 2625 769, 5164 2625 770, 5155 2625 771, 5151 2625 770, 5146 2625 770, 5141 2625 767, 5141 2625 761, 5139 2625 746, 5139 2625 708, 5139 2625 587, 5139 2625 291</trace>
  <trace timeOffset="27504.572" brushRef="#br0" contextRef="#ctx0"> 10999 4024 193, 10999 4024 261, 10999 4024 327, 10999 4024 387, 10999 4024 437, 10999 4024 478, 10999 4024 513, 10999 4024 543, 10999 4024 569, 10999 4024 594, 11028 3995 615, 11029 3990 635, 11031 3987 650, 11035 3982 666, 11035 3977 678, 11035 3972 688, 11031 3963 698, 11024 3950 705, 11016 3945 710, 11003 3935 714, 10989 3931 715, 10978 3930 716, 10958 3928 718, 10938 3928 718, 10919 3930 719, 10893 3938 718, 10869 3950 718, 10846 3964 717, 10824 3980 717, 10804 3996 716, 10787 4012 717, 10773 4027 717, 10764 4037 717, 10756 4048 716, 10752 4056 714, 10749 4059 713, 10747 4063 709, 10746 4068 704, 10746 4071 702, 10744 4076 699, 10744 4088 699, 10744 4095 698, 10752 4107 696, 10763 4121 695, 10775 4134 695, 10788 4149 695, 10805 4162 699, 10824 4177 699, 10841 4193 698, 10860 4210 696, 10878 4228 693, 10893 4245 688, 10908 4263 686, 10921 4280 682, 10932 4296 681, 10940 4308 679, 10947 4320 677, 10951 4328 677, 10954 4338 677, 10957 4347 677, 10957 4356 678, 10957 4367 679, 10957 4374 681, 10948 4386 685, 10934 4397 689, 10916 4410 693, 10895 4421 698, 10872 4430 704, 10846 4439 712, 10820 4446 719, 10793 4453 727, 10767 4458 735, 10747 4459 741, 10726 4461 748, 10705 4461 754, 10691 4461 760, 10678 4461 768, 10667 4461 772, 10662 4461 775, 10656 4461 777, 10652 4461 776, 10652 4461 775, 10650 4461 775, 10650 4459 771, 10650 4459 768, 10649 4458 763, 10649 4456 754, 10649 4454 744, 10649 4453 727, 10649 4451 695, 10649 4446 641, 10649 4442 545, 10656 4436 376, 10667 4426 101</trace>
  <trace timeOffset="28032.604" brushRef="#br0" contextRef="#ctx0"> 11435 3914 269, 11435 3914 334, 11435 3914 403, 11435 3914 467, 11435 3914 526, 11435 3914 575, 11435 3914 616, 11435 3914 649, 11435 3914 671, 11435 3914 689, 11431 3843 698, 11421 3840 704, 11409 3840 711, 11392 3843 711, 11372 3854 715, 11352 3870 716, 11333 3889 720, 11317 3914 726, 11301 3943 729, 11288 3974 733, 11274 4009 736, 11263 4045 739, 11253 4085 742, 11245 4127 745, 11239 4168 748, 11235 4210 752, 11235 4250 754, 11235 4286 759, 11235 4320 759, 11240 4348 760, 11250 4375 759, 11261 4399 760, 11272 4420 759, 11285 4437 760, 11298 4453 759, 11314 4467 759, 11329 4478 763, 11346 4487 763, 11362 4492 767, 11376 4497 768, 11391 4500 769, 11406 4504 769, 11418 4505 769, 11435 4507 769, 11444 4509 768, 11449 4509 768, 11454 4511 766, 11460 4511 765, 11466 4511 763, 11470 4511 759, 11476 4512 753, 11476 4512 741, 11476 4512 726, 11476 4512 704, 11477 4512 677, 11479 4512 640, 11480 4512 580, 11482 4512 492, 11483 4512 348, 11483 4512 117</trace>
  <trace timeOffset="28572.635" brushRef="#br0" contextRef="#ctx0"> 11579 4446 542, 11579 4446 588, 11579 4446 636, 11579 4446 679, 11579 4446 714, 11579 4446 737, 11579 4446 752, 11579 4446 760, 11579 4446 766, 11579 4446 769, 11579 4446 771, 11625 4394 775, 11645 4373 774, 11666 4347 776, 11690 4320 775, 11714 4289 775, 11740 4260 774, 11765 4231 776, 11787 4204 776, 11809 4180 776, 11827 4160 776, 11843 4142 774, 11855 4130 773, 11865 4121 772, 11872 4114 771, 11875 4112 770, 11882 4105 769, 11888 4103 769, 11895 4098 769, 11903 4092 769, 11910 4088 768, 11918 4083 767, 11926 4078 766, 11933 4074 765, 11936 4071 764, 11940 4068 763, 11940 4068 762, 11940 4068 760, 11940 4068 757, 11942 4066 753, 11943 4066 746, 11946 4064 734, 11946 4064 719, 11946 4064 695, 11946 4064 660, 11946 4064 600, 11939 4064 510, 11927 4071 351, 11911 4084 94</trace>
  <trace timeOffset="28964.656" brushRef="#br0" contextRef="#ctx0"> 11548 4137 528, 11548 4137 585, 11548 4137 635, 11548 4137 675, 11548 4137 705, 11548 4137 728, 11548 4137 745, 11548 4137 757, 11548 4137 766, 11548 4137 772, 11538 4129 775, 11538 4127 778, 11538 4127 779, 11538 4127 780, 11538 4127 783, 11544 4127 786, 11560 4132 792, 11579 4141 796, 11600 4151 800, 11625 4166 805, 11649 4180 809, 11671 4195 812, 11694 4213 812, 11716 4231 813, 11736 4248 812, 11754 4267 811, 11772 4284 810, 11787 4299 810, 11803 4313 809, 11816 4325 809, 11829 4337 809, 11836 4345 809, 11845 4353 808, 11851 4359 809, 11859 4365 809, 11865 4373 810, 11871 4379 812, 11878 4385 812, 11885 4391 812, 11891 4397 812, 11894 4400 809, 11900 4406 809, 11903 4409 809, 11905 4412 809, 11908 4414 810, 11908 4414 810, 11908 4414 808, 11908 4414 808, 11910 4414 806, 11911 4417 803, 11911 4417 797, 11911 4417 784, 11913 4417 766, 11913 4417 732, 11913 4417 653, 11913 4417 511, 11913 4417 214</trace>
  <trace timeOffset="29451.684" brushRef="#br0" contextRef="#ctx0"> 12137 4277 518, 12137 4277 559, 12137 4277 601, 12137 4277 638, 12137 4277 666, 12137 4277 688, 12137 4277 705, 12137 4277 720, 12137 4277 731, 12137 4277 738, 12137 4277 743, 12073 4337 746, 12069 4353 748, 12065 4371 751, 12060 4388 754, 12059 4407 759, 12059 4427 760, 12059 4441 762, 12059 4463 761, 12059 4480 761, 12059 4492 764, 12059 4507 762, 12062 4517 766, 12065 4526 764, 12069 4535 763, 12070 4538 764, 12073 4542 763, 12076 4544 763, 12080 4546 762, 12083 4547 761, 12093 4549 760, 12105 4549 760, 12121 4549 761, 12140 4542 764, 12156 4535 764, 12170 4524 765, 12182 4512 760, 12194 4500 759, 12203 4489 756, 12211 4478 754, 12216 4466 755, 12222 4454 754, 12226 4437 754, 12226 4421 755, 12226 4405 756, 12226 4382 759, 12220 4360 761, 12212 4341 762, 12203 4323 764, 12197 4309 766, 12190 4296 768, 12185 4288 771, 12179 4280 774, 12173 4274 775, 12170 4271 775, 12167 4267 774, 12160 4267 771, 12148 4267 768, 12134 4267 765, 12114 4267 759, 12096 4275 746, 12085 4282 727, 12074 4289 688, 12067 4300 616, 12062 4308 482, 12057 4316 218</trace>
  <trace timeOffset="30092.72" brushRef="#br0" contextRef="#ctx0"> 12134 3900 578, 12134 3900 625, 12134 3900 665, 12134 3900 700, 12134 3900 730, 12134 3900 752, 12134 3900 767, 12134 3900 777, 12134 3900 783, 12134 3900 787, 12131 3892 790, 12131 3889 792, 12137 3887 794, 12148 3887 796, 12167 3887 800, 12185 3887 804, 12208 3887 809, 12231 3889 813, 12252 3896 816, 12271 3902 819, 12293 3909 822, 12313 3918 826, 12332 3928 830, 12351 3938 833, 12368 3950 836, 12385 3963 838, 12401 3977 840, 12414 3992 841, 12426 4009 841, 12437 4027 840, 12446 4048 841, 12455 4068 840, 12465 4092 841, 12471 4117 840, 12476 4146 840, 12482 4175 838, 12485 4207 838, 12490 4238 836, 12492 4271 836, 12495 4301 834, 12497 4332 834, 12499 4359 833, 12501 4385 832, 12504 4409 831, 12505 4430 831, 12507 4446 831, 12508 4463 831, 12510 4475 834, 12510 4488 832, 12511 4500 834, 12511 4512 832, 12511 4524 832, 12511 4535 831, 12511 4546 831, 12511 4556 830, 12508 4566 833, 12504 4574 833, 12498 4588 832, 12495 4596 832, 12487 4609 828, 12482 4617 828, 12476 4625 828, 12472 4632 828, 12466 4640 829, 12459 4649 829, 12456 4652 826, 12452 4659 827, 12449 4662 827, 12446 4666 828, 12445 4671 831, 12445 4671 831, 12443 4671 831, 12443 4671 832, 12442 4671 832, 12440 4674 832, 12440 4675 833, 12439 4676 833, 12439 4678 832, 12437 4678 832, 12437 4679 830, 12436 4679 829, 12436 4681 829, 12434 4681 828, 12434 4681 825, 12434 4683 821, 12434 4683 814, 12433 4683 799, 12433 4683 767, 12433 4683 691, 12429 4668 458, 12427 4655 144</trace>
  <trace timeOffset="44973.574" brushRef="#br0" contextRef="#ctx0"> 7146 6430 207, 7146 6430 273, 7146 6430 341, 7146 6430 402, 7146 6430 455, 7146 6430 495, 7146 6430 526, 7146 6430 546, 7146 6430 558, 7146 6430 564, 7150 6418 567, 7150 6418 567, 7145 6425 564, 7139 6440 565, 7134 6464 564, 7130 6491 567, 7127 6521 564, 7124 6556 564, 7123 6590 563, 7120 6626 564, 7116 6661 568, 7111 6693 570, 7107 6723 574, 7103 6749 578, 7100 6767 583, 7098 6778 589, 7098 6784 596, 7098 6784 603, 7097 6784 615, 7097 6784 627, 7097 6786 641, 7097 6786 653, 7097 6788 667, 7097 6790 679, 7097 6791 689, 7097 6793 696, 7097 6795 700, 7097 6795 701, 7097 6795 699, 7097 6796 695, 7097 6796 687, 7097 6796 675, 7097 6796 655, 7097 6796 620, 7097 6796 557, 7101 6788 436, 7108 6777 170</trace>
  <trace timeOffset="55320.164" brushRef="#br0" contextRef="#ctx0"> 12956 4209 447, 12956 4209 503, 12956 4209 556, 12956 4209 602, 12956 4209 638, 12956 4209 665, 12956 4209 684, 12956 4209 700, 12956 4209 714, 12956 4209 726, 12942 4188 735, 12942 4188 743, 12942 4186 751, 12942 4186 757, 12942 4185 762, 12942 4185 767, 12945 4185 772, 12959 4183 775, 12978 4181 777, 13001 4181 778, 13026 4181 778, 13050 4181 778, 13075 4188 778, 13098 4192 778, 13123 4196 778, 13149 4200 778, 13176 4203 778, 13204 4206 778, 13230 4209 779, 13256 4210 781, 13275 4212 781, 13293 4212 782, 13312 4212 782, 13324 4210 782, 13335 4207 783, 13348 4206 783, 13354 4206 784, 13360 4206 783, 13366 4206 783, 13370 4204 784, 13376 4204 784, 13380 4203 783, 13386 4203 783, 13386 4203 782, 13390 4203 782, 13395 4203 782, 13399 4203 783, 13406 4203 783, 13410 4203 782, 13416 4203 780, 13421 4203 778, 13426 4203 774, 13426 4203 763, 13426 4203 741, 13426 4203 694, 13428 4203 611, 13429 4203 450, 13429 4203 161</trace>
  <trace timeOffset="55676.184" brushRef="#br0" contextRef="#ctx0"> 13222 4100 396, 13222 4100 450, 13222 4100 506, 13222 4100 554, 13222 4100 594, 13222 4100 619, 13222 4100 639, 13222 4100 653, 13222 4100 664, 13222 4100 674, 13222 4100 685, 13221 4088 697, 13221 4091 710, 13221 4109 721, 13221 4134 730, 13221 4168 735, 13221 4200 740, 13221 4233 742, 13221 4264 745, 13221 4296 747, 13221 4325 750, 13221 4353 753, 13222 4379 756, 13225 4405 759, 13230 4427 759, 13233 4443 761, 13234 4459 762, 13237 4468 763, 13237 4473 764, 13238 4480 768, 13238 4480 770, 13238 4480 775, 13238 4480 776, 13238 4480 777, 13238 4482 777, 13238 4483 778, 13238 4485 778, 13238 4487 774, 13238 4488 771, 13238 4488 756, 13240 4489 728, 13240 4489 652, 13240 4483 503, 13234 4470 207</trace>
  <trace timeOffset="56804.25" brushRef="#br0" contextRef="#ctx0"> 13415 3999 324, 13415 3999 372, 13415 3999 420, 13415 3999 466, 13415 3999 507, 13415 3999 545, 13415 3999 579, 13415 3999 613, 13415 3999 643, 13415 3999 670, 13415 3999 693, 13431 3974 713, 13431 3967 729, 13431 3955 742, 13428 3946 755, 13422 3938 766, 13416 3930 776, 13407 3924 785, 13393 3916 793, 13383 3912 799, 13367 3905 804, 13351 3900 807, 13340 3897 810, 13322 3895 811, 13305 3892 814, 13293 3892 814, 13273 3892 815, 13261 3892 816, 13247 3892 815, 13234 3892 817, 13222 3892 818, 13210 3892 820, 13204 3892 823, 13199 3892 825, 13193 3892 825, 13188 3895 825, 13182 3895 825, 13172 3896 825, 13167 3897 823, 13156 3900 823, 13140 3906 823, 13123 3914 823, 13102 3925 825, 13081 3935 825, 13059 3948 826, 13036 3960 826, 13014 3974 826, 12993 3987 827, 12973 3999 830, 12955 4009 831, 12942 4016 832, 12930 4024 833, 12923 4028 832, 12919 4030 834, 12915 4033 836, 12910 4034 838, 12907 4037 838, 12904 4041 840, 12902 4043 839, 12902 4043 840, 12900 4043 841, 12897 4046 842, 12894 4051 843, 12888 4059 844, 12880 4071 845, 12873 4083 845, 12864 4100 845, 12854 4114 846, 12845 4130 847, 12836 4146 848, 12829 4166 849, 12822 4181 849, 12816 4198 849, 12812 4212 849, 12809 4227 847, 12807 4238 847, 12806 4250 847, 12806 4263 847, 12806 4277 850, 12806 4296 850, 12806 4313 850, 12807 4333 850, 12812 4352 849, 12818 4368 848, 12824 4385 850, 12832 4402 850, 12839 4417 850, 12848 4432 850, 12855 4446 846, 12862 4458 846, 12868 4470 847, 12876 4483 847, 12883 4496 849, 12894 4512 853, 12903 4526 851, 12913 4538 855, 12922 4547 854, 12932 4556 854, 12941 4566 855, 12949 4573 855, 12959 4582 855, 12970 4591 856, 12978 4596 856, 12990 4603 855, 12997 4608 854, 13004 4613 853, 13014 4616 854, 13023 4620 853, 13032 4623 858, 13043 4625 858, 13052 4630 858, 13062 4632 858, 13072 4635 856, 13082 4637 856, 13092 4640 858, 13104 4640 858, 13114 4642 858, 13126 4642 858, 13137 4642 858, 13149 4642 858, 13167 4642 858, 13182 4640 858, 13204 4635 861, 13217 4630 861, 13233 4625 860, 13247 4620 860, 13258 4617 861, 13272 4611 862, 13282 4608 864, 13286 4606 865, 13295 4601 864, 13299 4600 863, 13304 4599 863, 13313 4593 863, 13318 4591 864, 13327 4585 865, 13338 4576 865, 13351 4567 866, 13367 4552 868, 13383 4538 865, 13398 4524 867, 13412 4507 864, 13426 4492 863, 13436 4482 864, 13447 4470 866, 13455 4458 867, 13461 4450 868, 13471 4436 868, 13475 4427 867, 13480 4417 867, 13486 4409 868, 13489 4400 869, 13494 4391 871, 13496 4386 873, 13498 4377 873, 13500 4373 875, 13501 4368 876, 13501 4357 879, 13501 4352 882, 13501 4339 884, 13501 4323 885, 13501 4304 886, 13500 4284 887, 13497 4260 889, 13492 4238 891, 13489 4215 894, 13484 4191 896, 13478 4168 899, 13472 4146 902, 13467 4125 905, 13458 4105 908, 13449 4084 912, 13441 4064 914, 13431 4048 917, 13424 4037 919, 13415 4025 921, 13406 4014 922, 13399 4007 924, 13390 3996 921, 13386 3990 921, 13383 3987 920, 13380 3984 920, 13380 3984 919, 13376 3981 917, 13373 3979 914, 13367 3975 909, 13364 3974 903, 13364 3974 891, 13364 3972 873, 13364 3972 844, 13364 3972 799, 13363 3971 711, 13363 3971 543, 13363 3971 231</trace>
  <trace timeOffset="57859.31" brushRef="#br0" contextRef="#ctx0"> 13863 3812 439, 13863 3812 512, 13863 3812 572, 13863 3812 619, 13863 3812 652, 13863 3812 679, 13863 3812 697, 13863 3812 712, 13863 3812 719, 13863 3812 723, 13876 3781 726, 13877 3792 731, 13879 3812 741, 13879 3842 745, 13880 3877 754, 13880 3913 759, 13880 3950 765, 13882 3987 775, 13885 4019 783, 13889 4051 793, 13892 4081 797, 13895 4112 802, 13898 4142 805, 13900 4173 810, 13903 4203 815, 13905 4235 821, 13905 4267 826, 13905 4301 831, 13905 4333 834, 13905 4365 837, 13903 4392 839, 13900 4410 841, 13899 4429 842, 13898 4439 843, 13896 4446 843, 13896 4451 843, 13896 4451 842, 13896 4451 842, 13896 4451 841, 13896 4453 842, 13896 4454 845, 13896 4456 848, 13896 4456 852, 13896 4456 854, 13896 4456 854, 13896 4443 854, 13896 4424 854, 13902 4400 854, 13908 4375 856, 13915 4350 856, 13926 4325 858, 13937 4296 856, 13951 4263 855, 13964 4231 855, 13981 4198 856, 13999 4166 856, 14020 4132 858, 14043 4098 858, 14067 4066 858, 14093 4036 856, 14117 4009 856, 14140 3987 856, 14160 3967 858, 14178 3950 858, 14188 3938 858, 14200 3931 859, 14206 3925 860, 14209 3921 861, 14211 3921 863, 14211 3921 864, 14211 3918 866, 14211 3918 868, 14213 3918 869, 14214 3917 871, 14216 3917 872, 14217 3916 874, 14217 3916 876, 14219 3914 877, 14219 3914 879, 14220 3914 879, 14220 3914 879, 14220 3914 879, 14220 3914 877, 14220 3914 877, 14214 3918 876, 14200 3933 877, 14178 3950 877, 14154 3970 877, 14125 3989 875, 14094 4010 876, 14066 4030 875, 14037 4048 875, 14013 4064 877, 13989 4079 877, 13969 4092 877, 13951 4105 877, 13937 4112 876, 13925 4121 876, 13917 4125 877, 13912 4129 877, 13909 4132 876, 13909 4132 876, 13908 4132 875, 13908 4132 873, 13908 4134 872, 13906 4134 870, 13906 4137 868, 13906 4142 868, 13909 4153 869, 13919 4168 870, 13932 4186 870, 13947 4206 870, 13963 4224 870, 13977 4245 870, 13995 4264 869, 14012 4286 869, 14026 4308 868, 14042 4328 869, 14057 4345 866, 14071 4360 868, 14084 4375 868, 14097 4389 869, 14107 4399 872, 14117 4406 872, 14125 4412 872, 14132 4417 872, 14139 4421 872, 14142 4422 873, 14149 4427 873, 14152 4430 873, 14155 4432 873, 14160 4434 873, 14160 4434 873, 14160 4434 874, 14160 4434 874, 14162 4436 874, 14162 4436 873, 14163 4436 871, 14163 4437 866, 14163 4437 855, 14165 4437 837, 14165 4437 806, 14165 4437 752, 14166 4439 651, 14166 4439 443, 14168 4439 132</trace>
  <trace timeOffset="58335.336" brushRef="#br0" contextRef="#ctx0"> 14389 4313 616, 14389 4313 657, 14389 4313 687, 14389 4313 709, 14389 4313 724, 14389 4313 734, 14389 4313 740, 14389 4313 747, 14389 4313 752, 14389 4313 757, 14337 4391 764, 14331 4407 767, 14327 4427 768, 14323 4446 770, 14321 4468 772, 14321 4492 770, 14321 4512 773, 14326 4534 771, 14331 4552 772, 14337 4566 772, 14344 4577 772, 14350 4585 773, 14356 4593 773, 14362 4600 773, 14365 4603 774, 14375 4608 775, 14379 4609 779, 14388 4611 782, 14401 4611 786, 14414 4611 790, 14428 4601 792, 14443 4591 792, 14456 4579 794, 14470 4564 794, 14482 4550 796, 14493 4535 798, 14503 4518 796, 14512 4504 799, 14519 4492 798, 14526 4475 801, 14531 4461 806, 14534 4450 812, 14537 4434 820, 14540 4421 829, 14540 4409 836, 14541 4395 843, 14541 4383 851, 14541 4371 858, 14541 4360 862, 14540 4350 867, 14535 4341 868, 14531 4333 870, 14522 4325 872, 14515 4320 874, 14506 4313 877, 14497 4309 878, 14486 4304 879, 14476 4301 878, 14462 4300 877, 14450 4299 875, 14438 4299 872, 14425 4296 869, 14415 4296 865, 14405 4293 858, 14399 4292 838, 14395 4292 801, 14389 4288 697, 14383 4279 417, 14372 4262 92</trace>
  <trace timeOffset="62028.547" brushRef="#br0" contextRef="#ctx0"> 1182 8383 245, 1182 8383 289, 1182 8383 327, 1182 8383 355, 1182 8383 375, 1182 8383 391, 1182 8383 406, 1182 8383 425, 1182 8383 448, 1182 8383 473, 1172 8378 503, 1172 8376 532, 1170 8376 561, 1170 8374 591, 1170 8374 618, 1170 8373 646, 1170 8373 672, 1170 8371 695, 1170 8371 714, 1170 8369 728, 1170 8369 737, 1170 8368 743, 1170 8368 748, 1170 8368 751, 1170 8368 754, 1170 8368 756, 1170 8368 759, 1170 8368 760, 1172 8368 763, 1172 8368 765, 1172 8368 767, 1173 8368 768, 1173 8368 767, 1173 8369 768, 1176 8383 768, 1182 8406 766, 1191 8436 763, 1201 8470 760, 1205 8511 761, 1205 8560 766, 1202 8614 774, 1192 8671 780, 1181 8736 781, 1170 8805 781, 1161 8876 779, 1152 8950 779, 1144 9024 777, 1140 9097 775, 1139 9167 777, 1139 9232 777, 1139 9296 779, 1143 9358 779, 1152 9418 777, 1163 9477 777, 1179 9532 776, 1195 9590 773, 1212 9644 769, 1231 9696 765, 1246 9747 765, 1259 9799 765, 1269 9850 769, 1273 9903 769, 1276 9958 768, 1276 10014 771, 1276 10074 770, 1273 10139 771, 1267 10204 771, 1261 10270 771, 1256 10338 769, 1253 10403 769, 1252 10464 771, 1250 10521 772, 1249 10575 775, 1247 10626 776, 1246 10672 776, 1244 10718 777, 1241 10761 776, 1240 10807 777, 1238 10853 777, 1237 10899 779, 1235 10946 779, 1235 10993 781, 1235 11038 780, 1234 11085 781, 1233 11134 785, 1233 11180 787, 1233 11223 793, 1233 11264 795, 1233 11298 796, 1235 11330 797, 1237 11359 798, 1238 11384 800, 1240 11407 801, 1243 11430 804, 1244 11445 806, 1249 11460 810, 1252 11477 812, 1255 11487 813, 1258 11504 814, 1259 11514 815, 1263 11526 817, 1267 11539 819, 1272 11550 822, 1278 11562 825, 1282 11571 826, 1283 11575 828, 1286 11582 828, 1289 11585 829, 1292 11587 830, 1295 11592 832, 1295 11592 834, 1295 11592 836, 1295 11592 837, 1296 11594 838, 1296 11594 840, 1298 11594 842, 1298 11595 843, 1299 11595 844, 1304 11595 845, 1308 11595 844, 1317 11594 844, 1330 11587 844, 1343 11582 844, 1361 11572 843, 1379 11563 843, 1402 11555 843, 1428 11548 843, 1457 11539 843, 1489 11531 844, 1525 11523 845, 1565 11514 846, 1607 11507 846, 1652 11497 847, 1700 11489 847, 1747 11480 848, 1794 11469 847, 1843 11458 844, 1891 11450 842, 1940 11442 839, 1986 11436 836, 2035 11431 837, 2083 11426 836, 2132 11423 837, 2186 11421 837, 2240 11419 838, 2297 11419 840, 2352 11419 841, 2407 11419 842, 2462 11419 843, 2515 11419 842, 2570 11419 841, 2624 11419 840, 2677 11419 838, 2732 11419 837, 2785 11419 837, 2840 11421 838, 2894 11422 839, 2950 11422 839, 3007 11422 840, 3060 11422 841, 3113 11422 841, 3163 11422 842, 3212 11422 841, 3257 11422 841, 3303 11422 841, 3345 11422 841, 3387 11422 842, 3426 11423 843, 3462 11423 844, 3497 11425 845, 3530 11425 846, 3561 11426 848, 3591 11426 849, 3620 11426 850, 3647 11426 850, 3675 11426 850, 3701 11426 851, 3727 11426 851, 3753 11426 850, 3777 11426 850, 3802 11430 850, 3826 11433 851, 3852 11436 852, 3877 11439 853, 3899 11442 852, 3923 11445 851, 3945 11446 850, 3962 11450 849, 3978 11451 849, 3995 11453 849, 4007 11453 849, 4026 11455 849, 4042 11458 849, 4052 11462 850, 4068 11465 850, 4077 11468 850, 4081 11469 850, 4092 11471 850, 4098 11472 850, 4103 11473 850, 4109 11475 851, 4109 11475 852, 4114 11475 852, 4120 11475 853, 4126 11475 855, 4134 11475 856, 4139 11475 858, 4143 11473 858, 4149 11472 858, 4152 11469 858, 4156 11468 858, 4159 11465 859, 4163 11465 860, 4166 11462 862, 4169 11458 864, 4175 11453 868, 4182 11440 872, 4188 11428 876, 4194 11408 880, 4200 11388 883, 4205 11361 887, 4209 11332 891, 4212 11301 893, 4215 11266 895, 4218 11229 896, 4218 11187 901, 4218 11144 902, 4218 11100 905, 4218 11058 908, 4218 11018 910, 4218 10977 912, 4218 10940 913, 4217 10906 915, 4215 10876 914, 4214 10848 917, 4212 10819 917, 4212 10793 919, 4211 10764 919, 4211 10730 919, 4211 10696 917, 4209 10657 918, 4208 10617 918, 4206 10572 916, 4205 10525 917, 4203 10476 914, 4203 10425 914, 4203 10374 915, 4203 10324 914, 4203 10277 916, 4203 10234 917, 4203 10194 919, 4203 10160 920, 4203 10128 921, 4203 10106 921, 4203 10086 924, 4203 10065 924, 4203 10044 926, 4201 10017 927, 4197 9988 928, 4194 9958 929, 4189 9924 927, 4183 9888 927, 4179 9847 926, 4175 9806 925, 4169 9760 927, 4166 9711 926, 4163 9664 926, 4160 9615 926, 4158 9569 926, 4155 9527 926, 4152 9489 926, 4149 9455 926, 4147 9423 928, 4143 9392 928, 4142 9361 930, 4137 9333 929, 4134 9303 929, 4130 9274 929, 4126 9244 924, 4121 9210 925, 4118 9174 921, 4115 9137 920, 4111 9097 920, 4110 9056 919, 4109 9014 920, 4109 8972 920, 4109 8930 921, 4109 8889 921, 4109 8847 922, 4109 8809 921, 4109 8773 921, 4109 8739 921, 4111 8710 922, 4114 8681 924, 4115 8664 924, 4115 8646 924, 4115 8635 925, 4115 8622 925, 4115 8612 926, 4115 8600 926, 4115 8588 926, 4115 8574 928, 4111 8555 924, 4110 8543 925, 4109 8523 921, 4107 8502 920, 4106 8490 920, 4106 8470 920, 4104 8459 922, 4104 8447 922, 4104 8433 922, 4104 8427 921, 4103 8413 919, 4103 8407 919, 4103 8401 919, 4103 8395 918, 4101 8390 920, 4101 8385 920, 4100 8378 920, 4100 8374 922, 4097 8368 922, 4095 8364 924, 4094 8358 924, 4089 8349 924, 4088 8345 924, 4087 8340 922, 4085 8336 924, 4081 8332 924, 4080 8327 924, 4078 8322 925, 4077 8318 925, 4077 8318 925, 4077 8315 924, 4077 8315 925, 4077 8315 925, 4075 8313 927, 4074 8313 928, 4072 8311 927, 4071 8310 928, 4065 8308 928, 4061 8306 928, 4049 8303 927, 4040 8300 927, 4030 8298 926, 4013 8293 926, 3997 8290 927, 3974 8286 928, 3954 8281 929, 3935 8276 929, 3913 8272 931, 3892 8269 931, 3867 8266 932, 3844 8263 933, 3816 8261 933, 3789 8261 932, 3758 8261 931, 3727 8261 930, 3692 8261 930, 3655 8261 929, 3617 8261 930, 3579 8264 929, 3541 8268 929, 3504 8271 929, 3469 8274 928, 3438 8275 929, 3406 8275 930, 3375 8275 930, 3345 8275 930, 3315 8275 931, 3284 8275 932, 3254 8275 935, 3224 8274 937, 3193 8272 936, 3163 8272 936, 3133 8272 935, 3102 8272 933, 3070 8272 933, 3036 8272 932, 3001 8272 931, 2965 8272 932, 2927 8272 931, 2893 8272 933, 2858 8274 933, 2825 8275 933, 2788 8276 933, 2752 8276 931, 2713 8278 931, 2673 8280 933, 2631 8283 935, 2586 8283 937, 2540 8286 940, 2491 8288 939, 2439 8289 938, 2382 8290 937, 2324 8293 936, 2265 8298 936, 2204 8303 935, 2148 8308 935, 2093 8315 935, 2041 8320 938, 1992 8322 940, 1943 8327 944, 1894 8332 946, 1846 8337 945, 1797 8342 944, 1749 8349 943, 1700 8354 942, 1652 8358 941, 1609 8364 941, 1568 8366 940, 1528 8369 940, 1493 8373 940, 1460 8374 940, 1428 8374 939, 1398 8374 939, 1367 8374 939, 1337 8374 939, 1315 8374 938, 1295 8374 938, 1273 8374 937, 1252 8374 942, 1231 8373 944, 1217 8373 948, 1211 8373 952, 1205 8371 952, 1198 8371 954, 1192 8369 954, 1182 8368 954, 1176 8368 954, 1165 8366 953, 1153 8365 953, 1141 8364 952, 1129 8361 952, 1116 8361 952, 1103 8361 952, 1090 8361 952, 1077 8358 952, 1064 8358 951, 1050 8358 951, 1039 8358 950, 1027 8358 950, 1023 8358 949, 1012 8358 949, 1007 8358 949, 1003 8358 949, 998 8358 947, 998 8358 946, 997 8358 945, 997 8358 944, 996 8358 943, 994 8358 940, 993 8358 937, 991 8358 933, 990 8358 927, 988 8358 920, 986 8361 911, 986 8361 895, 984 8361 873, 984 8368 839, 986 8378 778, 997 8390 663, 1015 8405 399, 1044 8415 95</trace>
  <trace timeOffset="62727.586" brushRef="#br0" contextRef="#ctx0"> 2047 8487 370, 2047 8487 440, 2047 8487 509, 2047 8487 561, 2047 8487 602, 2047 8487 632, 2047 8487 654, 2047 8487 673, 2047 8487 689, 2047 8487 702, 2047 8487 713, 2008 8457 720, 2006 8457 723, 2005 8456 726, 2003 8456 726, 2002 8456 726, 1999 8456 726, 1996 8470 726, 1993 8489 724, 1992 8516 727, 1992 8545 726, 1992 8576 727, 1992 8611 728, 1992 8647 729, 1995 8688 731, 1996 8734 734, 1999 8782 737, 2000 8833 739, 2003 8889 743, 2006 8944 744, 2009 9005 747, 2011 9068 753, 2014 9132 756, 2017 9199 760, 2018 9266 761, 2022 9336 760, 2026 9406 762, 2031 9477 761, 2035 9547 763, 2040 9615 762, 2044 9681 764, 2048 9740 768, 2055 9799 769, 2061 9853 772, 2068 9906 773, 2074 9960 773, 2083 10012 775, 2089 10065 777, 2094 10122 780, 2099 10179 783, 2103 10239 785, 2108 10299 786, 2113 10358 789, 2116 10418 793, 2120 10476 794, 2123 10532 799, 2128 10586 800, 2131 10638 801, 2134 10687 803, 2137 10735 802, 2139 10778 804, 2143 10819 804, 2145 10861 807, 2146 10901 808, 2146 10943 810, 2146 10986 813, 2146 11032 816, 2146 11079 821, 2143 11126 822, 2138 11172 825, 2132 11217 826, 2128 11257 826, 2122 11292 828, 2119 11321 830, 2116 11340 831, 2115 11352 830, 2115 11359 830, 2113 11364 830, 2113 11369 830, 2113 11373 831, 2113 11380 832, 2113 11380 830, 2113 11380 828, 2113 11380 823, 2113 11381 812, 2113 11381 785, 2113 11383 728, 2113 11383 604, 2113 11369 376, 2113 11347 79</trace>
  <trace timeOffset="63442.63" brushRef="#br0" contextRef="#ctx0"> 2619 8427 351, 2619 8427 414, 2619 8427 476, 2619 8427 528, 2619 8427 563, 2619 8427 588, 2619 8427 607, 2619 8427 622, 2619 8427 636, 2619 8427 647, 2619 8427 656, 2616 8374 664, 2616 8373 669, 2616 8371 673, 2616 8369 674, 2616 8369 675, 2616 8369 677, 2619 8374 682, 2628 8390 689, 2637 8412 701, 2645 8443 713, 2653 8480 726, 2661 8523 735, 2668 8570 744, 2674 8621 750, 2680 8674 753, 2687 8731 756, 2693 8790 757, 2700 8852 759, 2709 8918 761, 2719 8987 765, 2729 9058 772, 2739 9132 775, 2752 9206 782, 2762 9281 785, 2774 9356 789, 2785 9431 795, 2796 9509 801, 2806 9588 809, 2817 9665 814, 2827 9743 818, 2836 9818 825, 2848 9890 828, 2859 9965 833, 2872 10035 836, 2885 10103 836, 2898 10169 838, 2913 10233 838, 2926 10294 838, 2940 10351 838, 2952 10407 839, 2965 10464 843, 2976 10518 844, 2985 10571 849, 2995 10626 851, 3004 10677 852, 3011 10729 854, 3018 10780 855, 3027 10831 858, 3034 10878 858, 3041 10920 860, 3047 10960 860, 3054 10996 861, 3059 11028 861, 3063 11060 861, 3066 11090 860, 3070 11119 861, 3073 11147 864, 3078 11175 864, 3079 11202 867, 3083 11229 866, 3085 11246 868, 3085 11257 868, 3085 11269 868, 3085 11275 867, 3085 11281 864, 3085 11286 863, 3085 11286 861, 3085 11286 858, 3085 11286 853, 3085 11289 845, 3085 11290 831, 3085 11292 811, 3085 11293 776, 3085 11293 720, 3085 11293 615, 3086 11292 419, 3086 11273 125</trace>
  <trace timeOffset="64040.664" brushRef="#br0" contextRef="#ctx0"> 3313 8425 389, 3313 8425 460, 3313 8425 524, 3313 8425 574, 3313 8425 610, 3313 8425 638, 3313 8425 660, 3313 8425 677, 3313 8425 689, 3313 8425 699, 3313 8425 702, 3306 8412 705, 3306 8412 708, 3306 8424 709, 3306 8445 712, 3306 8475 716, 3307 8514 722, 3312 8560 726, 3316 8611 733, 3321 8668 736, 3327 8732 738, 3333 8801 742, 3341 8877 744, 3348 8961 749, 3356 9049 757, 3364 9140 762, 3370 9232 768, 3375 9326 771, 3383 9421 773, 3390 9515 777, 3396 9610 780, 3403 9701 785, 3409 9791 792, 3416 9878 797, 3423 9963 802, 3429 10044 805, 3435 10123 805, 3442 10199 808, 3452 10272 810, 3461 10340 814, 3471 10405 819, 3482 10468 821, 3492 10525 826, 3504 10580 827, 3516 10635 827, 3524 10686 828, 3532 10738 828, 3540 10790 831, 3544 10842 832, 3547 10891 834, 3552 10938 834, 3555 10981 836, 3558 11022 837, 3559 11057 840, 3562 11087 840, 3563 11107 841, 3563 11127 844, 3565 11139 844, 3565 11144 847, 3565 11151 845, 3565 11151 843, 3565 11151 837, 3565 11151 816, 3565 11151 772, 3555 11142 675, 3539 11122 506, 3517 11088 203</trace>
  <trace timeOffset="64847.71" brushRef="#br0" contextRef="#ctx0"> 942 9261 471, 942 9261 528, 942 9261 577, 942 9261 619, 942 9261 653, 942 9261 677, 942 9261 695, 942 9261 710, 942 9261 723, 942 9261 734, 942 9261 744, 970 9240 752, 986 9240 759, 1009 9240 765, 1035 9242 771, 1067 9247 778, 1111 9249 782, 1163 9249 787, 1226 9249 792, 1293 9249 796, 1360 9249 801, 1424 9244 804, 1486 9237 807, 1548 9232 810, 1609 9225 813, 1669 9218 817, 1730 9215 820, 1788 9210 822, 1847 9206 821, 1905 9206 816, 1963 9203 816, 2023 9203 811, 2086 9203 813, 2152 9201 816, 2223 9201 819, 2300 9199 821, 2376 9196 825, 2456 9191 823, 2537 9186 823, 2615 9178 825, 2694 9171 825, 2773 9161 827, 2853 9152 831, 2933 9143 834, 3011 9134 837, 3088 9125 840, 3157 9117 843, 3221 9113 845, 3280 9109 847, 3332 9107 848, 3380 9105 849, 3423 9105 851, 3464 9105 853, 3503 9109 853, 3541 9114 855, 3579 9120 856, 3617 9126 858, 3656 9134 861, 3695 9140 862, 3734 9144 862, 3772 9151 864, 3808 9157 866, 3845 9161 867, 3881 9166 869, 3915 9171 868, 3949 9174 869, 3981 9178 870, 4015 9181 871, 4045 9184 872, 4077 9186 878, 4106 9189 879, 4136 9189 879, 4163 9189 880, 4192 9189 876, 4220 9189 876, 4247 9189 877, 4273 9186 877, 4299 9181 876, 4321 9178 877, 4338 9174 879, 4353 9171 879, 4364 9169 879, 4369 9167 878, 4374 9166 874, 4374 9166 872, 4374 9164 865, 4374 9164 851, 4374 9164 821, 4374 9164 763, 4361 9164 656, 4335 9166 487, 4296 9178 227</trace>
  <trace timeOffset="65543.75" brushRef="#br0" contextRef="#ctx0"> 1269 10108 472, 1269 10108 544, 1269 10108 610, 1188 10135 664, 1175 10137 698, 1170 10139 724, 1170 10139 743, 1168 10139 761, 1168 10139 775, 1168 10139 789, 1168 10140 800, 1168 10140 809, 1176 10140 815, 1191 10135 817, 1214 10125 819, 1246 10115 820, 1286 10108 822, 1335 10099 827, 1389 10093 830, 1447 10089 833, 1506 10084 836, 1568 10082 837, 1632 10081 839, 1697 10081 842, 1762 10081 845, 1827 10081 845, 1894 10079 846, 1961 10079 846, 2032 10076 846, 2106 10072 850, 2184 10069 855, 2265 10067 860, 2346 10062 865, 2428 10057 871, 2508 10054 873, 2585 10050 874, 2658 10047 875, 2729 10047 875, 2799 10047 876, 2868 10047 879, 2939 10049 883, 3008 10054 885, 3078 10057 888, 3147 10060 888, 3213 10061 888, 3280 10061 889, 3345 10061 891, 3413 10055 891, 3484 10047 893, 3553 10037 896, 3624 10025 898, 3695 10012 900, 3763 9997 902, 3826 9983 903, 3887 9972 903, 3944 9960 904, 3997 9949 903, 4043 9939 904, 4088 9932 905, 4129 9927 905, 4163 9924 905, 4195 9922 907, 4224 9922 906, 4244 9922 906, 4262 9922 906, 4273 9922 904, 4279 9922 904, 4285 9922 902, 4285 9922 901, 4285 9922 902, 4285 9922 902, 4286 9922 902, 4286 9922 896, 4286 9922 881, 4275 9922 851, 4252 9922 803, 4218 9931 720, 4176 9946 561, 4124 9968 255</trace>
  <trace timeOffset="66159.78" brushRef="#br0" contextRef="#ctx0"> 1082 10962 497, 1082 10962 553, 1082 10962 609, 1082 10962 658, 1082 10962 697, 1082 10962 723, 1082 10962 741, 1082 10962 754, 1082 10962 765, 1082 10962 778, 1152 10930 792, 1182 10921 800, 1220 10910 808, 1263 10897 816, 1312 10883 820, 1366 10871 828, 1424 10856 835, 1484 10843 839, 1546 10831 844, 1612 10819 847, 1678 10810 850, 1746 10803 853, 1814 10797 852, 1882 10790 851, 1951 10786 849, 2025 10781 848, 2100 10776 851, 2180 10771 853, 2261 10764 856, 2345 10754 858, 2428 10744 863, 2511 10733 865, 2589 10721 869, 2670 10711 872, 2749 10699 876, 2827 10686 880, 2905 10674 884, 2982 10662 887, 3059 10652 891, 3130 10643 891, 3198 10633 892, 3261 10624 893, 3322 10614 892, 3377 10607 893, 3430 10599 894, 3481 10594 895, 3529 10586 897, 3576 10579 897, 3621 10571 897, 3666 10562 897, 3705 10551 894, 3743 10539 895, 3776 10527 895, 3806 10515 896, 3834 10503 897, 3857 10493 898, 3874 10486 897, 3887 10480 897, 3896 10476 899, 3900 10476 899, 3906 10474 900, 3906 10474 903, 3906 10473 905, 3906 10473 907, 3906 10473 908, 3907 10471 908, 3907 10466 905, 3903 10459 896, 3890 10447 877, 3871 10430 840, 3842 10408 768, 3808 10381 615, 3766 10346 303</trace>
  <trace timeOffset="67395.85" brushRef="#br0" contextRef="#ctx0"> 1755 8480 439, 1755 8480 495, 1755 8480 548, 1755 8480 594, 1755 8480 628, 1755 8480 660, 1717 8393 690, 1710 8378 716, 1704 8364 737, 1698 8354 752, 1691 8340 766, 1681 8329 776, 1671 8320 785, 1658 8307 793, 1640 8295 799, 1622 8283 801, 1601 8269 806, 1578 8257 810, 1555 8243 814, 1531 8228 820, 1509 8214 825, 1483 8199 828, 1457 8185 833, 1431 8173 835, 1402 8165 839, 1372 8157 841, 1341 8153 844, 1309 8153 845, 1276 8153 846, 1244 8153 851, 1210 8163 855, 1172 8177 859, 1130 8192 863, 1088 8211 863, 1046 8231 863, 1007 8253 864, 974 8272 863, 945 8291 863, 922 8308 863, 903 8322 862, 890 8332 863, 879 8340 863, 873 8349 863, 864 8356 864, 854 8368 864, 844 8381 864, 828 8398 864, 815 8418 864, 801 8442 864, 789 8470 861, 779 8501 863, 766 8535 861, 754 8572 862, 741 8609 863, 733 8644 862, 727 8678 863, 722 8710 861, 719 8743 861, 716 8771 860, 711 8800 858, 710 8828 856, 710 8855 856, 710 8884 856, 718 8911 858, 725 8937 858, 733 8964 858, 743 8992 858, 756 9019 858, 769 9048 858, 784 9075 858, 799 9102 858, 815 9128 858, 830 9152 856, 847 9174 858, 864 9196 860, 884 9215 860, 907 9232 864, 933 9249 864, 961 9261 865, 991 9271 866, 1024 9281 867, 1058 9286 867, 1094 9292 868, 1130 9298 864, 1166 9303 861, 1204 9308 859, 1240 9315 856, 1275 9321 856, 1308 9325 858, 1343 9330 858, 1376 9333 858, 1408 9334 858, 1438 9334 859, 1469 9334 860, 1502 9328 862, 1539 9319 863, 1578 9307 865, 1619 9293 866, 1662 9276 867, 1703 9257 869, 1742 9239 865, 1778 9222 866, 1808 9206 861, 1834 9191 861, 1860 9179 862, 1885 9167 858, 1909 9157 856, 1931 9146 853, 1950 9136 851, 1969 9125 853, 1983 9113 854, 1996 9102 855, 2008 9089 856, 2017 9077 856, 2028 9063 858, 2037 9048 859, 2047 9031 861, 2058 9011 862, 2070 8988 863, 2083 8963 863, 2093 8935 865, 2105 8906 865, 2115 8877 867, 2123 8845 868, 2132 8815 869, 2139 8783 868, 2146 8751 869, 2152 8720 870, 2157 8688 873, 2158 8656 875, 2160 8626 879, 2160 8595 881, 2160 8565 881, 2154 8535 886, 2145 8504 887, 2134 8475 891, 2122 8448 895, 2108 8422 898, 2094 8397 900, 2080 8371 903, 2064 8347 905, 2048 8320 906, 2032 8295 908, 2014 8269 910, 1995 8243 916, 1972 8218 922, 1946 8194 928, 1920 8170 933, 1891 8144 936, 1860 8122 936, 1830 8099 938, 1800 8081 939, 1766 8063 940, 1733 8049 939, 1698 8037 939, 1665 8028 938, 1632 8022 936, 1601 8020 934, 1572 8020 933, 1548 8020 930, 1525 8020 927, 1502 8027 925, 1478 8037 919, 1454 8047 917, 1425 8061 915, 1395 8075 913, 1360 8092 912, 1322 8108 911, 1281 8124 914, 1237 8143 918, 1195 8160 921, 1158 8173 924, 1127 8187 921, 1103 8199 917, 1087 8207 912, 1075 8211 903, 1068 8216 891, 1064 8219 871, 1055 8224 843, 1046 8228 801, 1042 8229 729, 1038 8233 615, 1038 8233 375, 1036 8233 85</trace>
  <trace timeOffset="67899.88" brushRef="#br0" contextRef="#ctx0"> 1250 8666 477, 1250 8666 564, 1250 8666 641, 1250 8666 697, 1250 8666 737, 1250 8666 766, 1250 8666 787, 1250 8666 805, 1250 8666 820, 1250 8666 834, 1250 8666 845, 1191 8582 854, 1175 8547 863, 1162 8506 863, 1152 8457 867, 1144 8401 869, 1140 8340 870, 1135 8275 872, 1132 8211 872, 1130 8144 872, 1130 8084 872, 1132 8025 874, 1140 7972 874, 1149 7922 870, 1158 7878 871, 1166 7836 866, 1175 7802 867, 1184 7770 864, 1194 7741 860, 1204 7715 858, 1212 7691 854, 1218 7669 854, 1226 7649 855, 1233 7633 858, 1235 7624 859, 1238 7615 864, 1240 7611 866, 1241 7606 869, 1243 7602 870, 1243 7602 869, 1243 7599 869, 1243 7599 866, 1244 7599 864, 1244 7599 861, 1246 7599 859, 1246 7596 859, 1247 7596 858, 1247 7596 855, 1247 7596 853, 1249 7596 849, 1249 7594 843, 1249 7594 831, 1249 7594 809, 1249 7594 770, 1249 7594 709, 1249 7592 599, 1250 7592 417, 1250 7585 133</trace>
  <trace timeOffset="68459.914" brushRef="#br0" contextRef="#ctx0"> 939 6907 552, 939 6907 591, 939 6907 634, 939 6907 678, 939 6907 721, 939 6907 749, 939 6907 765, 939 6907 770, 939 6907 771, 939 6907 770, 939 6907 770, 919 6885 772, 933 6909 776, 947 6938 780, 962 6970 785, 977 7004 792, 991 7037 798, 1004 7069 803, 1019 7098 808, 1032 7124 812, 1042 7146 818, 1052 7168 829, 1058 7183 835, 1062 7192 845, 1064 7196 849, 1065 7199 854, 1067 7204 858, 1068 7209 861, 1069 7213 864, 1069 7213 867, 1069 7213 870, 1069 7213 876, 1072 7213 881, 1077 7207 881, 1082 7193 885, 1090 7172 883, 1095 7149 886, 1103 7120 888, 1111 7088 891, 1123 7054 892, 1140 7019 891, 1161 6982 889, 1185 6949 885, 1208 6920 882, 1230 6895 878, 1246 6875 879, 1256 6864 878, 1264 6857 876, 1267 6855 873, 1267 6855 872, 1267 6853 869, 1267 6853 868, 1269 6853 866, 1270 6852 864, 1270 6852 864, 1270 6852 863, 1266 6864 863, 1250 6882 862, 1230 6907 865, 1202 6934 868, 1176 6960 872, 1150 6984 875, 1129 7005 876, 1113 7024 875, 1101 7035 875, 1091 7049 874, 1087 7057 875, 1085 7067 875, 1085 7081 875, 1085 7095 874, 1094 7110 874, 1106 7122 873, 1121 7132 873, 1139 7142 873, 1159 7152 870, 1184 7157 866, 1210 7163 862, 1238 7169 858, 1267 7174 856, 1296 7178 856, 1324 7181 856, 1353 7184 860, 1377 7189 860, 1398 7190 862, 1409 7192 854, 1421 7195 834, 1425 7196 792, 1429 7198 691, 1434 7201 483, 1434 7201 174</trace>
  <trace timeOffset="68688.93" brushRef="#br0" contextRef="#ctx0"> 1481 7061 579, 1481 7061 610, 1481 7061 642, 1481 7061 674, 1481 7061 703, 1481 7061 726, 1481 7061 746, 1481 7061 757, 1483 7152 767, 1490 7172 777, 1499 7193 779, 1509 7211 786, 1519 7228 786, 1529 7243 786, 1542 7257 787, 1551 7265 786, 1561 7272 785, 1569 7277 782, 1572 7278 775, 1577 7282 757, 1577 7282 718, 1580 7282 633, 1587 7278 489, 1600 7267 215</trace>
  <trace timeOffset="68988.945" brushRef="#br0" contextRef="#ctx0"> 1724 7096 517, 1724 7096 553, 1724 7096 580, 1724 7096 600, 1724 7096 616, 1724 7096 629, 1724 7096 640, 1724 7096 648, 1724 7096 650, 1724 7096 655, 1743 7183 656, 1749 7189 658, 1752 7192 664, 1755 7195 672, 1760 7195 685, 1771 7195 702, 1786 7190 721, 1804 7181 736, 1820 7168 750, 1831 7152 757, 1843 7136 765, 1850 7120 773, 1856 7106 780, 1859 7090 792, 1859 7074 800, 1859 7057 810, 1854 7034 818, 1846 7014 825, 1833 6997 828, 1818 6982 829, 1808 6973 829, 1792 6965 827, 1778 6965 823, 1760 6965 816, 1736 6965 805, 1714 6977 781, 1695 6995 734, 1677 7013 621, 1665 7029 358, 1658 7040 60</trace>
  <trace timeOffset="69267.96" brushRef="#br0" contextRef="#ctx0"> 1753 6271 717, 1753 6271 742, 1753 6271 765, 1753 6271 784, 1753 6271 798, 1753 6271 804, 1753 6271 808, 1812 6191 810, 1833 6188 810, 1857 6183 810, 1885 6180 805, 1914 6180 800, 1941 6180 795, 1966 6186 789, 1986 6200 786, 2003 6216 784, 2014 6239 782, 2022 6266 782, 2025 6293 780, 2025 6322 779, 2025 6353 776, 2025 6382 773, 2020 6409 767, 2015 6435 754, 2012 6460 726, 2011 6486 672, 2011 6506 554, 2011 6527 284, 2011 6542 0</trace>
  <trace timeOffset="69440.97" brushRef="#br0" contextRef="#ctx0"> 2239 6715 720, 2239 6715 770, 2239 6715 814, 2239 6715 844, 2239 6715 864, 2239 6715 877, 2239 6715 884, 2239 6715 887, 2239 6715 891, 2239 6715 891, 2239 6715 889, 2245 6715 885, 2258 6715 865, 2275 6711 796, 2290 6706 491, 2298 6700 151</trace>
  <trace timeOffset="72277.13" brushRef="#br0" contextRef="#ctx0"> 14839 4114 620, 14839 4114 666, 14839 4114 701, 14839 4114 728, 14839 4114 743, 14839 4114 753, 14839 4114 759, 14839 4114 761, 14839 4114 763, 14839 4114 766, 14846 4098 769, 14865 4092 775, 14888 4085 782, 14914 4081 787, 14945 4076 793, 14975 4071 797, 15008 4068 799, 15042 4063 801, 15077 4059 803, 15109 4052 803, 15141 4048 804, 15170 4045 804, 15189 4043 803, 15209 4042 802, 15221 4042 799, 15228 4042 797, 15238 4042 794, 15242 4042 792, 15247 4042 785, 15253 4042 777, 15253 4042 762, 15253 4042 729, 15253 4042 657, 15253 4042 543, 15255 4042 342, 15255 4046 59</trace>
  <trace timeOffset="72624.16" brushRef="#br0" contextRef="#ctx0"> 14882 4210 612, 14882 4210 664, 14882 4210 704, 14882 4210 736, 14882 4210 757, 14882 4210 773, 14882 4210 786, 14882 4210 798, 14882 4210 808, 14882 4210 815, 14882 4210 820, 14862 4210 825, 14862 4213 826, 14862 4221 830, 14871 4230 834, 14885 4241 838, 14905 4250 843, 14930 4255 847, 14962 4260 848, 14995 4262 850, 15031 4263 851, 15069 4263 852, 15105 4263 856, 15139 4263 856, 15173 4263 856, 15202 4263 855, 15228 4264 854, 15244 4267 853, 15255 4270 852, 15262 4272 852, 15267 4274 851, 15270 4275 852, 15274 4279 852, 15274 4279 852, 15274 4279 852, 15274 4279 852, 15276 4280 853, 15277 4282 853, 15278 4282 854, 15278 4284 853, 15280 4284 851, 15280 4284 848, 15280 4284 836, 15281 4284 816, 15281 4284 777, 15281 4286 701, 15281 4286 543, 15281 4286 234</trace>
  <trace timeOffset="73141.18" brushRef="#br0" contextRef="#ctx0"> 15980 3880 448, 15980 3880 516, 15980 3880 575, 15980 3880 621, 15980 3880 657, 15980 3880 682, 15980 3880 704, 15980 3880 724, 15980 3880 742, 16047 3792 760, 16050 3774 776, 16050 3755 793, 16050 3738 807, 16047 3716 819, 16042 3702 828, 16033 3690 835, 16020 3684 839, 16001 3682 841, 15975 3682 842, 15943 3687 841, 15907 3702 841, 15867 3723 840, 15824 3749 839, 15781 3778 838, 15742 3808 835, 15705 3838 838, 15673 3869 836, 15650 3896 838, 15631 3918 839, 15621 3935 838, 15615 3953 839, 15614 3970 838, 15614 3984 839, 15617 4006 840, 15628 4024 841, 15640 4041 843, 15654 4056 844, 15670 4071 845, 15689 4085 846, 15708 4100 845, 15728 4113 847, 15751 4125 848, 15776 4137 850, 15799 4146 853, 15824 4153 855, 15849 4156 858, 15874 4158 861, 15897 4158 865, 15920 4158 869, 15942 4158 873, 15959 4156 876, 15974 4153 877, 15985 4151 877, 15995 4149 876, 16006 4146 875, 16010 4143 874, 16015 4142 871, 16015 4142 866, 16015 4141 855, 16015 4141 834, 16017 4141 797, 16017 4139 726, 16018 4139 595, 16018 4139 294</trace>
  <trace timeOffset="73636.21" brushRef="#br0" contextRef="#ctx0"> 16152 4241 651, 16152 4241 697, 16152 4241 733, 16152 4241 757, 16152 4241 774, 16152 4241 786, 16152 4241 796, 16152 4241 804, 16152 4241 811, 16152 4241 817, 16112 4282 821, 16095 4308 825, 16081 4335 828, 16066 4365 830, 16058 4395 834, 16050 4426 836, 16046 4454 838, 16046 4480 842, 16046 4504 842, 16050 4524 844, 16061 4542 843, 16072 4559 844, 16088 4573 845, 16105 4585 847, 16124 4596 848, 16144 4603 848, 16163 4611 848, 16181 4616 848, 16198 4618 848, 16215 4618 849, 16232 4618 850, 16250 4618 851, 16266 4618 853, 16279 4611 854, 16292 4603 856, 16306 4591 859, 16319 4579 861, 16331 4564 862, 16341 4549 865, 16351 4532 864, 16360 4514 867, 16366 4496 867, 16370 4480 870, 16373 4463 873, 16373 4446 876, 16373 4429 881, 16373 4406 886, 16369 4388 891, 16360 4371 895, 16354 4360 898, 16343 4348 901, 16332 4339 903, 16324 4333 905, 16308 4325 906, 16293 4321 906, 16280 4318 907, 16264 4313 906, 16253 4311 906, 16247 4309 906, 16237 4308 907, 16231 4308 907, 16224 4308 906, 16220 4308 903, 16220 4308 899, 16218 4306 895, 16218 4306 887, 16217 4306 875, 16215 4306 851, 16214 4306 801, 16214 4304 624, 16214 4300 298</trace>
  <trace timeOffset="78628.5" brushRef="#br0" contextRef="#ctx0"> 10410 5329 289, 10410 5329 330, 10410 5329 375, 10410 5329 422, 10410 5329 466, 10410 5329 502, 10410 5329 530, 10410 5329 553, 10410 5329 574, 10410 5329 594, 10410 5329 615, 10395 5329 634, 10393 5329 654, 10393 5329 674, 10393 5329 691, 10393 5329 709, 10393 5329 721, 10393 5329 731, 10400 5329 740, 10413 5329 746, 10425 5327 751, 10439 5327 754, 10459 5327 755, 10478 5327 759, 10497 5327 762, 10516 5327 767, 10536 5327 775, 10559 5327 780, 10590 5327 784, 10617 5327 789, 10646 5327 792, 10673 5327 794, 10704 5327 799, 10736 5327 802, 10772 5327 805, 10812 5322 808, 10859 5320 808, 10906 5315 810, 10960 5310 813, 11015 5305 816, 11072 5300 820, 11130 5297 825, 11190 5292 829, 11249 5289 832, 11307 5285 835, 11366 5281 838, 11427 5278 839, 11488 5275 841, 11551 5271 844, 11613 5268 846, 11677 5265 848, 11739 5262 849, 11800 5259 850, 11860 5256 851, 11921 5254 852, 11980 5253 854, 12041 5251 858, 12103 5250 858, 12168 5250 859, 12235 5248 861, 12303 5246 862, 12375 5243 865, 12446 5239 870, 12517 5233 872, 12591 5228 876, 12662 5221 879, 12733 5216 879, 12803 5208 882, 12873 5199 879, 12942 5192 881, 13011 5184 878, 13078 5177 878, 13143 5170 880, 13205 5167 880, 13267 5162 881, 13328 5158 881, 13386 5157 881, 13445 5157 881, 13503 5157 881, 13561 5157 882, 13618 5155 883, 13676 5155 883, 13734 5154 884, 13795 5153 886, 13858 5150 888, 13921 5148 891, 13984 5145 892, 14049 5143 893, 14116 5138 895, 14184 5136 895, 14253 5133 897, 14321 5129 898, 14388 5126 898, 14453 5124 898, 14517 5121 899, 14579 5118 899, 14638 5116 900, 14696 5113 901, 14752 5111 902, 14808 5109 903, 14863 5107 904, 14917 5104 904, 14970 5103 904, 15024 5101 904, 15076 5099 904, 15124 5096 904, 15173 5095 904, 15218 5093 904, 15264 5093 903, 15306 5092 904, 15350 5091 905, 15393 5087 905, 15435 5084 905, 15478 5079 905, 15520 5077 904, 15563 5072 905, 15605 5067 906, 15650 5061 906, 15693 5054 907, 15737 5049 907, 15783 5041 907, 15828 5034 906, 15875 5029 907, 15924 5022 907, 15971 5017 906, 16020 5012 907, 16066 5005 907, 16114 5000 907, 16160 4998 907, 16208 4995 907, 16252 4991 906, 16296 4988 906, 16337 4988 906, 16374 4988 906, 16410 4986 907, 16443 4986 908, 16474 4986 907, 16504 4984 907, 16533 4984 907, 16562 4984 906, 16591 4984 907, 16619 4983 907, 16646 4981 907, 16674 4981 906, 16700 4979 907, 16724 4979 907, 16740 4979 907, 16759 4979 908, 16777 4979 908, 16789 4979 907, 16808 4979 907, 16818 4979 906, 16822 4979 906, 16834 4979 907, 16840 4979 907, 16844 4979 906, 16854 4979 906, 16859 4981 906, 16864 4981 906, 16874 4983 907, 16880 4983 908, 16891 4983 909, 16903 4983 909, 16917 4983 909, 16937 4983 910, 16950 4983 910, 16970 4983 909, 16990 4981 910, 17002 4981 910, 17022 4981 911, 17034 4981 912, 17046 4981 911, 17060 4981 911, 17070 4981 910, 17083 4981 910, 17094 4981 911, 17107 4981 912, 17119 4981 912, 17135 4979 913, 17146 4978 912, 17164 4975 912, 17181 4971 913, 17196 4967 915, 17217 4961 916, 17233 4957 917, 17246 4951 917, 17256 4947 917, 17268 4945 918, 17278 4942 919, 17282 4940 920, 17287 4939 921, 17287 4939 922, 17287 4937 922, 17287 4937 922, 17289 4937 922, 17291 4937 922, 17292 4937 922, 17294 4937 922, 17295 4937 922, 17297 4937 921, 17298 4935 921, 17299 4935 922, 17301 4935 922, 17302 4935 922, 17304 4935 924, 17305 4935 924, 17307 4935 924, 17308 4934 924, 17310 4934 924, 17311 4934 919, 17313 4934 915, 17314 4932 908, 17316 4932 892, 17317 4932 865, 17320 4932 804, 17320 4932 588, 17320 4924 257</trace>
  <trace timeOffset="96955.55" brushRef="#br0" contextRef="#ctx0"> 19954 2106 195, 19954 2106 257, 19954 2106 313, 19954 2106 358, 19954 2106 399, 19954 2106 434, 19954 2106 467, 19954 2106 495, 19954 2106 518, 19954 2106 537, 19950 2110 553, 19950 2110 565, 19950 2110 577, 19950 2110 587, 19950 2110 595, 19950 2110 602, 19950 2109 609, 19950 2103 616, 19953 2094 622, 19956 2083 629, 19956 2074 638, 19956 2063 646, 19956 2054 654, 19948 2042 663, 19939 2031 670, 19928 2022 675, 19915 2014 677, 19899 2010 680, 19880 2007 683, 19856 2005 685, 19834 2005 687, 19814 2005 688, 19792 2009 689, 19772 2014 689, 19753 2024 689, 19734 2034 688, 19718 2046 687, 19699 2059 686, 19682 2074 685, 19666 2089 683, 19649 2106 682, 19636 2123 681, 19622 2142 681, 19610 2164 680, 19600 2188 680, 19588 2213 679, 19581 2241 679, 19575 2270 678, 19569 2298 679, 19566 2327 680, 19562 2356 681, 19562 2385 682, 19562 2411 683, 19562 2437 683, 19566 2459 684, 19572 2481 693, 19581 2501 693, 19591 2520 698, 19605 2537 700, 19620 2551 700, 19637 2564 703, 19659 2574 704, 19679 2583 704, 19704 2588 705, 19727 2593 706, 19751 2594 706, 19768 2594 705, 19786 2594 708, 19798 2594 711, 19811 2594 713, 19822 2594 719, 19827 2594 723, 19833 2594 727, 19833 2594 732, 19833 2594 736, 19833 2594 739, 19834 2594 743, 19836 2594 748, 19837 2594 751, 19840 2594 755, 19841 2594 756, 19842 2594 756, 19844 2594 755, 19845 2594 753, 19847 2594 751, 19848 2594 746, 19850 2594 737, 19851 2594 720, 19853 2594 686, 19853 2594 615, 19854 2594 491, 19854 2594 273, 19854 2594 0</trace>
  <trace timeOffset="97516.58" brushRef="#br0" contextRef="#ctx0"> 20101 2675 344, 20101 2675 397, 20101 2675 455, 20101 2675 509, 20101 2675 554, 20101 2675 591, 20101 2675 618, 20101 2675 639, 20101 2675 653, 20101 2675 663, 20096 2653 671, 20094 2653 679, 20090 2653 686, 20081 2663 694, 20071 2677 702, 20059 2701 710, 20048 2723 716, 20039 2750 721, 20032 2775 724, 20026 2802 727, 20022 2827 727, 20016 2846 728, 20015 2866 727, 20015 2885 727, 20015 2898 726, 20015 2917 722, 20018 2930 719, 20026 2942 716, 20039 2957 714, 20056 2967 715, 20074 2975 715, 20097 2980 716, 20122 2980 717, 20146 2980 719, 20172 2977 720, 20197 2969 723, 20221 2960 726, 20246 2948 726, 20270 2934 727, 20291 2919 726, 20311 2905 726, 20327 2890 727, 20340 2875 728, 20349 2864 731, 20356 2852 733, 20360 2842 734, 20363 2831 737, 20364 2813 740, 20364 2795 744, 20364 2772 748, 20359 2750 752, 20350 2730 755, 20340 2709 759, 20328 2689 762, 20314 2670 765, 20301 2655 767, 20290 2643 770, 20279 2634 773, 20272 2628 775, 20262 2623 778, 20253 2619 778, 20249 2617 777, 20237 2616 776, 20224 2616 773, 20208 2616 771, 20188 2621 770, 20175 2626 767, 20161 2634 764, 20153 2638 759, 20149 2641 744, 20146 2645 709, 20146 2645 631, 20145 2645 497, 20145 2645 213</trace>
  <trace timeOffset="97876.6" brushRef="#br0" contextRef="#ctx0"> 20341 1705 471, 20341 1705 512, 20341 1705 552, 20341 1705 594, 20341 1705 629, 20341 1705 656, 20341 1705 679, 20341 1705 693, 20341 1705 699, 20341 1705 705, 20341 1680 713, 20341 1698 720, 20344 1727 729, 20349 1765 737, 20353 1806 753, 20359 1852 766, 20362 1890 777, 20366 1928 786, 20369 1959 786, 20373 1985 785, 20376 2005 784, 20381 2021 784, 20385 2031 783, 20386 2034 783, 20387 2041 783, 20387 2041 783, 20387 2041 783, 20387 2041 782, 20389 2042 781, 20389 2044 777, 20390 2046 768, 20390 2046 751, 20390 2046 719, 20392 2048 658, 20392 2048 530, 20393 2048 233</trace>
  <trace timeOffset="98563.64" brushRef="#br0" contextRef="#ctx0"> 19828 3722 397, 19828 3722 419, 19828 3722 452, 19828 3722 497, 19828 3722 541, 19828 3722 575, 19828 3722 600, 19828 3722 620, 19828 3722 640, 19828 3722 657, 19828 3722 672, 19885 3631 683, 19879 3612 689, 19870 3592 693, 19859 3575 695, 19850 3563 698, 19837 3556 701, 19822 3551 705, 19804 3551 708, 19780 3553 710, 19756 3566 713, 19731 3584 714, 19704 3606 716, 19676 3635 718, 19648 3668 721, 19620 3703 726, 19594 3739 733, 19571 3778 739, 19551 3813 741, 19533 3846 747, 19522 3877 746, 19513 3902 751, 19508 3926 759, 19508 3950 765, 19508 3970 772, 19514 3987 775, 19526 4001 777, 19543 4013 779, 19562 4025 781, 19585 4037 783, 19611 4046 785, 19639 4056 785, 19668 4062 786, 19695 4068 786, 19722 4071 786, 19748 4075 787, 19770 4075 787, 19789 4075 787, 19808 4075 787, 19824 4075 787, 19836 4075 789, 19853 4074 789, 19863 4071 787, 19867 4071 787, 19874 4068 786, 19874 4068 785, 19874 4068 783, 19874 4068 778, 19876 4068 769, 19877 4066 752, 19879 4066 726, 19880 4066 676, 19887 4066 586, 19895 4066 424, 19908 4066 135</trace>
  <trace timeOffset="98968.664" brushRef="#br0" contextRef="#ctx0"> 20065 4173 657, 20065 4173 661, 20065 4173 668, 20065 4173 677, 20065 4173 689, 20065 4173 699, 20065 4173 709, 20065 4173 717, 20065 4173 726, 20012 4262 732, 20010 4288 740, 20009 4316 743, 20009 4339 745, 20009 4362 745, 20010 4383 743, 20016 4402 744, 20022 4414 744, 20030 4426 745, 20041 4434 747, 20051 4437 749, 20065 4443 752, 20082 4446 753, 20100 4446 754, 20123 4446 755, 20145 4442 755, 20165 4434 755, 20185 4426 756, 20201 4417 757, 20217 4406 756, 20230 4394 756, 20240 4386 754, 20247 4374 755, 20253 4367 757, 20255 4356 760, 20258 4339 764, 20258 4321 768, 20258 4300 771, 20249 4279 775, 20239 4260 778, 20224 4243 782, 20210 4228 787, 20193 4216 792, 20179 4209 793, 20164 4203 792, 20148 4201 792, 20135 4201 790, 20116 4201 789, 20099 4201 784, 20084 4204 779, 20067 4209 770, 20054 4215 755, 20045 4220 728, 20038 4225 679, 20032 4231 576, 20029 4235 358, 20028 4238 63</trace>
  <trace timeOffset="99499.69" brushRef="#br0" contextRef="#ctx0"> 20275 3315 628, 20275 3315 647, 20275 3315 668, 20275 3315 689, 20275 3315 705, 20275 3315 716, 20366 3241 721, 20382 3237 722, 20399 3237 720, 20416 3237 716, 20434 3237 710, 20447 3242 701, 20456 3253 694, 20460 3267 687, 20461 3285 682, 20461 3307 680, 20461 3332 679, 20453 3356 679, 20438 3381 681, 20422 3409 684, 20402 3437 687, 20381 3464 693, 20360 3488 699, 20339 3509 710, 20318 3529 722, 20302 3543 736, 20287 3559 749, 20276 3568 760, 20268 3580 769, 20261 3587 777, 20258 3589 782, 20256 3595 785, 20256 3595 786, 20256 3597 787, 20262 3602 789, 20279 3606 792, 20304 3609 794, 20333 3609 794, 20367 3604 796, 20404 3592 796, 20443 3580 797, 20483 3568 797, 20521 3558 799, 20555 3546 798, 20586 3539 799, 20607 3534 800, 20619 3531 799, 20625 3531 801, 20625 3531 802, 20625 3531 804, 20625 3531 805, 20626 3531 807, 20629 3531 806, 20629 3531 806, 20629 3535 804, 20629 3546 798, 20625 3560 785, 20618 3582 755, 20606 3601 676, 20593 3621 513, 20580 3643 206</trace>
  <trace timeOffset="100055.73" brushRef="#br0" contextRef="#ctx0"> 20119 4922 471, 20119 4922 495, 20119 4922 530, 20119 4922 568, 20119 4922 602, 20119 4922 631, 20119 4922 651, 20119 4922 667, 20119 4922 676, 20119 4922 681, 20119 4922 682, 20064 4875 682, 20041 4880 683, 20012 4893 685, 19983 4911 689, 19953 4934 696, 19922 4959 706, 19890 4986 721, 19859 5015 735, 19830 5044 749, 19802 5072 761, 19780 5099 770, 19762 5126 779, 19747 5153 781, 19736 5177 786, 19730 5196 785, 19728 5211 785, 19728 5228 785, 19731 5241 785, 19743 5257 787, 19759 5270 790, 19780 5278 794, 19804 5285 796, 19831 5289 798, 19860 5291 800, 19890 5292 801, 19921 5292 804, 19950 5292 807, 19971 5292 810, 19991 5292 815, 20003 5293 817, 20015 5295 818, 20026 5297 818, 20030 5297 817, 20036 5298 816, 20036 5298 814, 20036 5298 810, 20036 5298 802, 20041 5300 786, 20044 5300 759, 20048 5304 703, 20055 5310 596, 20059 5313 392, 20068 5322 92</trace>
  <trace timeOffset="100459.74" brushRef="#br0" contextRef="#ctx0"> 20176 5525 655, 20176 5525 665, 20176 5525 679, 20176 5525 699, 20176 5525 719, 20176 5525 738, 20093 5589 751, 20082 5606 759, 20076 5618 766, 20071 5634 769, 20071 5650 771, 20071 5668 771, 20071 5692 772, 20078 5712 772, 20088 5731 777, 20101 5749 778, 20116 5764 778, 20132 5778 778, 20150 5788 776, 20168 5796 775, 20184 5802 776, 20200 5803 775, 20220 5803 776, 20242 5803 776, 20269 5796 776, 20295 5784 777, 20320 5770 777, 20344 5755 779, 20367 5736 780, 20389 5719 781, 20407 5700 782, 20422 5682 783, 20434 5663 784, 20443 5644 785, 20448 5629 785, 20450 5612 789, 20450 5594 792, 20448 5574 794, 20438 5550 797, 20425 5528 799, 20410 5509 801, 20392 5494 804, 20372 5482 806, 20350 5474 809, 20328 5467 811, 20304 5467 811, 20279 5467 811, 20255 5467 809, 20230 5474 807, 20207 5484 804, 20182 5496 802, 20159 5513 793, 20138 5525 778, 20120 5538 749, 20106 5554 691, 20097 5564 569, 20093 5574 300, 20091 5579 0</trace>
  <trace timeOffset="102248.85" brushRef="#br0" contextRef="#ctx0"> 20607 4725 397, 20607 4725 462, 20607 4725 528, 20607 4725 581, 20607 4725 622, 20607 4725 653, 20607 4725 676, 20607 4725 693, 20607 4725 706, 20607 4725 716, 20630 4642 724, 20645 4630 730, 20665 4618 734, 20686 4608 738, 20707 4600 740, 20729 4593 741, 20745 4589 741, 20761 4588 740, 20771 4588 740, 20782 4588 738, 20792 4588 735, 20798 4591 732, 20806 4596 727, 20810 4599 722, 20811 4611 718, 20811 4625 715, 20803 4646 712, 20791 4671 710, 20774 4693 706, 20756 4713 704, 20736 4731 704, 20719 4746 705, 20704 4756 708, 20696 4763 712, 20687 4767 717, 20683 4768 723, 20678 4770 729, 20675 4772 732, 20675 4772 735, 20674 4772 736, 20674 4772 735, 20674 4772 735, 20674 4772 734, 20677 4772 734, 20691 4772 733, 20710 4772 733, 20735 4772 732, 20756 4775 731, 20777 4782 730, 20791 4787 729, 20806 4795 727, 20818 4802 723, 20826 4809 719, 20836 4819 715, 20841 4826 714, 20841 4836 713, 20841 4850 715, 20835 4863 718, 20821 4880 719, 20804 4895 724, 20784 4910 729, 20759 4924 735, 20735 4935 741, 20709 4947 747, 20684 4957 752, 20668 4964 759, 20652 4971 765, 20642 4974 770, 20638 4975 773, 20633 4978 771, 20633 4978 766, 20632 4978 755, 20632 4978 736, 20632 4979 696, 20632 4979 595, 20635 4981 351, 20648 4981 48</trace>
  <trace timeOffset="102657.875" brushRef="#br0" contextRef="#ctx0"> 20352 6203 722, 20352 6203 740, 20352 6203 754, 20352 6203 769, 20352 6203 782, 20352 6203 793, 20352 6203 797, 20352 6203 799, 20352 6203 798, 20352 6203 794, 20341 6191 786, 20341 6191 773, 20341 6191 740, 20350 6196 661, 20359 6205 495, 20369 6222 184</trace>
  <trace timeOffset="102799.88" brushRef="#br0" contextRef="#ctx0"> 20279 6757 537, 20279 6757 543, 20279 6757 553, 20279 6757 561, 20279 6757 567, 20279 6757 564, 20279 6757 551, 20279 6757 511, 20279 6757 424, 20279 6757 233</trace>
  <trace timeOffset="102967.89" brushRef="#br0" contextRef="#ctx0"> 20369 7386 565, 20369 7386 581, 20369 7386 601, 20369 7386 619, 20369 7386 633, 20369 7386 638, 20369 7386 636, 20369 7386 628, 20369 7386 609, 20369 7386 564, 20370 7439 478, 20366 7454 330, 20362 7464 67</trace>
  <trace timeOffset="103703.93" brushRef="#br0" contextRef="#ctx0"> 20007 8313 404, 20007 8313 442, 20007 8313 486, 20007 8313 533, 20007 8313 581, 20007 8313 622, 20007 8313 653, 20007 8313 677, 20007 8313 694, 20035 8222 709, 20028 8208 722, 20019 8195 734, 20006 8187 746, 19990 8182 756, 19968 8182 763, 19938 8182 770, 19906 8194 775, 19871 8211 781, 19834 8236 789, 19798 8263 795, 19763 8295 803, 19730 8328 813, 19701 8364 820, 19675 8397 830, 19657 8430 838, 19645 8462 839, 19639 8490 844, 19637 8518 842, 19637 8543 843, 19649 8564 846, 19666 8584 846, 19688 8599 847, 19713 8612 846, 19743 8621 842, 19775 8627 842, 19811 8630 842, 19847 8630 842, 19882 8630 843, 19915 8627 844, 19947 8622 844, 19968 8618 844, 19986 8614 845, 19999 8611 846, 20003 8609 849, 20009 8607 850, 20009 8607 850, 20009 8606 850, 20009 8606 848, 20010 8606 846, 20012 8604 837, 20013 8604 821, 20015 8604 792, 20016 8603 730, 20016 8603 611, 20018 8603 345, 20019 8601 36</trace>
  <trace timeOffset="104120.95" brushRef="#br0" contextRef="#ctx0"> 20295 8632 690, 20295 8632 708, 20295 8632 729, 20295 8632 754, 20295 8632 779, 20219 8719 800, 20204 8744 818, 20190 8771 827, 20179 8799 834, 20170 8828 838, 20162 8855 838, 20159 8882 840, 20158 8908 842, 20158 8933 844, 20158 8958 845, 20164 8979 844, 20173 8997 842, 20184 9012 840, 20198 9024 838, 20216 9036 838, 20234 9043 839, 20255 9048 838, 20278 9049 838, 20302 9049 836, 20327 9049 836, 20349 9049 837, 20373 9043 837, 20395 9036 839, 20416 9024 840, 20434 9011 841, 20451 8997 842, 20464 8981 843, 20473 8965 844, 20482 8952 845, 20484 8937 845, 20484 8918 846, 20484 8899 848, 20477 8874 849, 20466 8852 849, 20453 8833 851, 20435 8816 850, 20418 8803 851, 20396 8793 852, 20375 8783 852, 20352 8779 853, 20330 8774 853, 20311 8773 853, 20291 8771 851, 20272 8771 847, 20258 8771 840, 20237 8770 828, 20224 8770 804, 20213 8770 762, 20194 8767 683, 20185 8764 535, 20172 8758 228</trace>
  <trace timeOffset="106230.08" brushRef="#br0" contextRef="#ctx0"> 20567 7686 501, 20567 7686 554, 20567 7686 603, 20567 7686 646, 20567 7686 681, 20567 7686 705, 20567 7686 723, 20567 7686 736, 20567 7686 745, 20567 7686 755, 20567 7686 765, 20554 7697 774, 20554 7723 783, 20555 7750 789, 20555 7778 792, 20555 7804 798, 20555 7832 799, 20555 7850 804, 20555 7868 806, 20555 7881 805, 20555 7887 804, 20555 7893 802, 20555 7893 797, 20555 7893 785, 20555 7893 767, 20555 7895 731, 20555 7896 665, 20555 7897 535, 20555 7897 285, 20555 7897 0</trace>
  <trace timeOffset="106640.1" brushRef="#br0" contextRef="#ctx0"> 20787 7671 559, 20787 7671 570, 20787 7671 588, 20787 7671 616, 20787 7671 647, 20787 7671 674, 20787 7671 696, 20787 7671 710, 20787 7671 722, 20787 7671 730, 20742 7752 736, 20742 7770 744, 20742 7790 746, 20742 7810 752, 20742 7829 752, 20742 7849 752, 20742 7865 751, 20742 7878 751, 20745 7888 750, 20749 7899 750, 20750 7903 751, 20755 7911 751, 20758 7914 753, 20761 7917 753, 20769 7917 754, 20781 7917 754, 20797 7911 754, 20817 7899 754, 20833 7885 754, 20849 7870 754, 20861 7853 756, 20868 7841 753, 20873 7827 755, 20875 7811 752, 20875 7795 753, 20873 7775 755, 20865 7756 757, 20855 7739 759, 20843 7724 759, 20832 7714 763, 20821 7706 765, 20813 7702 769, 20803 7699 772, 20792 7697 773, 20788 7696 773, 20777 7696 771, 20772 7696 768, 20765 7696 763, 20756 7700 753, 20753 7703 739, 20746 7709 712, 20745 7714 660, 20745 7721 577, 20745 7729 457, 20745 7735 265, 20752 7741 9</trace>
  <trace timeOffset="107000.12" brushRef="#br0" contextRef="#ctx0"> 21099 7599 456, 21099 7599 506, 21099 7599 561, 21099 7599 611, 21099 7599 655, 21099 7599 688, 21099 7599 715, 21099 7599 732, 21089 7681 744, 21083 7700 753, 21077 7721 759, 21075 7743 764, 21072 7764 768, 21070 7785 773, 21070 7807 775, 21070 7824 778, 21076 7841 776, 21080 7853 775, 21090 7864 773, 21100 7872 772, 21108 7876 771, 21123 7879 771, 21140 7879 771, 21158 7879 770, 21183 7872 771, 21206 7860 768, 21226 7844 766, 21246 7827 759, 21263 7810 755, 21278 7790 747, 21289 7775 744, 21297 7761 742, 21301 7746 739, 21301 7729 741, 21301 7713 742, 21297 7691 744, 21287 7674 748, 21275 7661 751, 21266 7650 755, 21252 7643 760, 21243 7640 763, 21231 7638 765, 21219 7636 766, 21209 7636 765, 21196 7636 762, 21189 7643 756, 21181 7649 745, 21177 7657 723, 21171 7665 680, 21170 7670 600, 21170 7677 476, 21170 7682 235</trace>
  <trace timeOffset="107348.14" brushRef="#br0" contextRef="#ctx0"> 21609 7562 607, 21609 7562 631, 21609 7562 658, 21609 7562 688, 21609 7562 713, 21609 7562 731, 21609 7562 744, 21609 7562 753, 21609 7562 759, 21609 7562 763, 21570 7649 765, 21565 7664 765, 21563 7674 765, 21563 7686 763, 21563 7696 762, 21563 7704 760, 21563 7714 757, 21572 7721 756, 21579 7728 754, 21588 7732 752, 21599 7735 752, 21611 7735 752, 21627 7735 752, 21643 7735 752, 21657 7731 752, 21671 7724 754, 21683 7715 757, 21692 7709 760, 21700 7697 763, 21706 7689 766, 21708 7677 767, 21711 7667 771, 21711 7653 775, 21709 7636 780, 21700 7620 784, 21686 7599 786, 21670 7582 787, 21651 7568 786, 21632 7557 784, 21617 7552 781, 21599 7547 771, 21586 7544 753, 21573 7544 712, 21559 7544 613, 21553 7544 416, 21540 7544 116</trace>
  <trace timeOffset="109017.234" brushRef="#br0" contextRef="#ctx0"> 19045 1838 326, 19045 1838 368, 19045 1838 413, 19045 1838 452, 19045 1838 484, 19045 1838 509, 19045 1838 528, 19045 1838 541, 19045 1838 553, 19045 1838 563, 18992 1801 571, 18977 1801 578, 18962 1801 588, 18942 1806 596, 18923 1816 606, 18907 1831 613, 18890 1855 632, 18875 1881 649, 18861 1914 667, 18849 1956 685, 18839 2002 691, 18829 2057 698, 18822 2116 702, 18818 2181 709, 18815 2247 712, 18813 2314 719, 18813 2380 733, 18813 2444 740, 18813 2503 751, 18818 2561 756, 18822 2614 756, 18828 2667 759, 18832 2719 761, 18839 2773 764, 18843 2831 766, 18846 2892 771, 18848 2954 774, 18848 3018 780, 18848 3080 792, 18846 3142 795, 18841 3200 804, 18832 3255 806, 18823 3306 808, 18815 3356 811, 18803 3403 813, 18792 3449 815, 18781 3492 815, 18769 3535 817, 18758 3573 817, 18748 3609 818, 18737 3641 817, 18726 3667 815, 18716 3691 814, 18705 3713 815, 18693 3734 815, 18680 3752 819, 18669 3767 820, 18655 3781 821, 18646 3792 822, 18635 3800 823, 18629 3805 825, 18625 3808 827, 18621 3812 827, 18621 3812 828, 18620 3812 828, 18620 3812 826, 18618 3812 825, 18617 3812 822, 18615 3812 817, 18615 3813 813, 18615 3813 810, 18615 3817 805, 18620 3823 808, 18631 3832 808, 18644 3845 811, 18661 3858 810, 18677 3875 810, 18696 3892 809, 18716 3914 808, 18735 3938 809, 18755 3967 808, 18777 3996 808, 18794 4031 807, 18813 4071 808, 18829 4117 808, 18843 4168 810, 18854 4223 810, 18861 4279 811, 18865 4337 810, 18869 4395 811, 18869 4453 814, 18869 4512 814, 18869 4568 818, 18868 4625 819, 18863 4683 819, 18858 4740 822, 18852 4800 822, 18848 4862 825, 18843 4925 825, 18838 4988 828, 18831 5052 834, 18825 5118 838, 18818 5184 844, 18810 5250 847, 18803 5317 847, 18799 5390 850, 18794 5462 850, 18792 5535 853, 18789 5609 854, 18787 5683 856, 18786 5758 859, 18786 5832 859, 18786 5905 863, 18786 5978 863, 18786 6048 863, 18786 6116 865, 18789 6183 865, 18792 6249 866, 18796 6310 865, 18799 6370 867, 18803 6425 871, 18810 6479 871, 18815 6532 875, 18820 6583 876, 18825 6636 875, 18829 6689 878, 18832 6745 878, 18835 6800 879, 18835 6858 879, 18835 6917 881, 18835 6978 881, 18834 7040 879, 18829 7103 882, 18822 7166 882, 18813 7228 884, 18806 7291 887, 18796 7354 887, 18787 7417 889, 18778 7478 888, 18770 7541 889, 18763 7602 889, 18757 7661 891, 18751 7718 889, 18747 7775 888, 18741 7829 891, 18737 7883 889, 18734 7937 892, 18731 7990 893, 18728 8043 893, 18726 8095 894, 18723 8144 894, 18722 8194 894, 18719 8240 893, 18718 8286 894, 18716 8328 893, 18716 8371 896, 18716 8410 898, 18716 8450 896, 18716 8486 898, 18716 8521 895, 18719 8557 894, 18723 8588 894, 18728 8618 893, 18732 8649 893, 18737 8678 893, 18741 8707 893, 18747 8736 893, 18749 8763 894, 18754 8788 893, 18757 8813 893, 18760 8835 893, 18761 8850 893, 18764 8867 894, 18769 8882 893, 18771 8893 892, 18777 8908 891, 18781 8915 889, 18786 8923 888, 18792 8932 888, 18799 8938 889, 18807 8944 889, 18815 8949 889, 18822 8953 889, 18831 8958 891, 18841 8961 891, 18851 8964 893, 18860 8967 893, 18871 8968 893, 18880 8972 893, 18884 8972 893, 18896 8973 894, 18903 8973 893, 18914 8973 894, 18929 8975 893, 18939 8975 893, 18951 8975 893, 18963 8975 893, 18974 8975 893, 18985 8975 893, 18998 8976 894, 19010 8976 894, 19023 8976 896, 19034 8976 897, 19052 8976 898, 19062 8976 900, 19077 8976 899, 19086 8975 900, 19091 8973 901, 19100 8972 900, 19104 8970 901, 19108 8968 901, 19114 8968 900, 19114 8968 899, 19114 8968 899, 19114 8968 896, 19115 8968 891, 19117 8963 871, 19120 8952 829, 19120 8935 695, 19120 8911 372, 19105 8881 34</trace>
  <trace timeOffset="111519.375" brushRef="#br0" contextRef="#ctx0"> 22929 1613 375, 22929 1613 431, 22929 1613 481, 22929 1613 523, 22929 1613 548, 22929 1613 563, 22929 1613 567, 22929 1613 565, 22929 1613 563, 22929 1613 563, 22924 1681 567, 22929 1735 580, 22939 1802 594, 22950 1875 608, 22960 1956 621, 22973 2038 622, 22983 2121 627, 22992 2203 631, 23001 2282 638, 23009 2355 647, 23015 2420 660, 23019 2481 684, 23022 2539 703, 23026 2590 726, 23029 2640 743, 23030 2685 754, 23032 2728 766, 23033 2769 776, 23035 2808 786, 23035 2846 796, 23036 2881 801, 23038 2913 804, 23039 2942 806, 23041 2962 802, 23041 2974 803, 23042 2984 802, 23044 2989 802, 23045 2994 802, 23047 2998 802, 23047 2998 800, 23047 2998 798, 23047 2998 792, 23047 2998 775, 23047 2998 740, 23047 2998 671, 23047 2983 550, 23042 2959 336, 23036 2922 49</trace>
  <trace timeOffset="112560.44" brushRef="#br0" contextRef="#ctx0"> 23081 2280 416, 23081 2280 477, 23081 2280 533, 23081 2280 575, 23081 2280 607, 23081 2280 627, 23081 2280 643, 23081 2280 656, 23081 2280 672, 23081 2280 686, 23081 2280 701, 23103 2322 714, 23117 2307 724, 23136 2280 732, 23155 2247 736, 23174 2206 741, 23194 2164 744, 23214 2118 747, 23233 2074 749, 23255 2031 750, 23278 1988 749, 23302 1949 742, 23324 1914 732, 23347 1887 722, 23369 1867 712, 23385 1852 711, 23404 1847 710, 23424 1847 708, 23446 1855 716, 23476 1877 724, 23505 1906 733, 23537 1941 742, 23567 1978 741, 23599 2019 740, 23629 2056 740, 23660 2089 739, 23687 2118 739, 23712 2138 739, 23729 2152 740, 23743 2160 742, 23759 2160 744, 23775 2159 746, 23797 2143 747, 23820 2119 749, 23843 2089 749, 23869 2054 751, 23897 2017 751, 23926 1976 753, 23953 1939 743, 23979 1904 735, 24002 1874 724, 24021 1850 713, 24035 1835 713, 24044 1826 710, 24054 1826 706, 24066 1826 704, 24080 1840 713, 24100 1862 723, 24119 1889 733, 24137 1917 743, 24155 1948 743, 24176 1976 742, 24197 1998 741, 24222 2017 742, 24248 2029 743, 24278 2034 743, 24311 2034 744, 24346 2031 745, 24381 2017 745, 24416 1997 745, 24449 1973 746, 24478 1944 747, 24504 1917 738, 24527 1890 731, 24545 1867 722, 24557 1852 713, 24565 1840 714, 24568 1838 714, 24568 1838 712, 24568 1835 710, 24572 1835 710, 24583 1835 708, 24599 1842 708, 24622 1855 717, 24651 1869 726, 24687 1881 736, 24732 1890 746, 24784 1895 747, 24848 1895 737, 24917 1892 737, 24988 1880 728, 25060 1864 717, 25128 1850 714, 25190 1833 701, 25247 1816 696, 25292 1804 689, 25328 1792 680, 25351 1785 670, 25364 1780 661, 25370 1780 655, 25370 1780 654, 25371 1780 655, 25374 1785 658, 25378 1801 661, 25383 1823 666, 25387 1845 679, 25396 1867 691, 25409 1889 704, 25426 1909 720, 25449 1924 724, 25480 1932 729, 25519 1936 734, 25564 1936 737, 25614 1931 741, 25669 1916 744, 25723 1898 740, 25779 1877 733, 25832 1855 726, 25884 1833 719, 25929 1813 718, 25971 1794 721, 26003 1780 724, 26025 1769 727, 26042 1762 731, 26051 1757 734, 26054 1755 737, 26058 1754 740, 26058 1754 743, 26062 1754 744, 26069 1755 746, 26081 1765 747, 26097 1780 744, 26113 1794 741, 26133 1809 734, 26153 1828 705, 26172 1848 623, 26189 1869 382, 26201 1886 74</trace>
  <trace timeOffset="113183.48" brushRef="#br0" contextRef="#ctx0"> 22901 3072 324, 22901 3072 389, 22901 3072 447, 22901 3072 502, 22901 3072 546, 22901 3072 586, 22866 2994 616, 22864 2991 642, 22864 2991 663, 22861 2986 679, 22860 2983 689, 22858 2978 694, 22857 2975 695, 22857 2975 694, 22857 2994 695, 22860 3025 701, 22870 3072 715, 22882 3131 726, 22895 3200 740, 22909 3277 751, 22921 3357 760, 22929 3442 772, 22938 3523 779, 22944 3601 790, 22947 3670 798, 22947 3732 805, 22947 3784 812, 22947 3828 815, 22947 3864 819, 22947 3889 819, 22947 3909 820, 22947 3921 820, 22947 3926 820, 22947 3933 820, 22947 3938 819, 22947 3943 818, 22947 3948 817, 22947 3957 816, 22948 3962 814, 22950 3964 809, 22953 3972 796, 22955 3977 768, 22958 3980 710, 22961 3984 597, 22961 3984 349, 22961 3984 45</trace>
  <trace timeOffset="113647.5" brushRef="#br0" contextRef="#ctx0"> 22916 3663 411, 22916 3663 453, 22916 3663 507, 22916 3663 562, 22916 3663 610, 22916 3663 640, 22916 3663 660, 22916 3663 670, 22916 3663 676, 22916 3663 681, 22916 3663 684, 22958 3641 688, 22983 3641 693, 23010 3643 695, 23044 3648 698, 23081 3652 701, 23126 3655 703, 23175 3656 706, 23232 3656 709, 23292 3656 709, 23357 3652 711, 23429 3644 712, 23503 3637 712, 23583 3629 713, 23664 3624 713, 23745 3618 713, 23827 3616 713, 23908 3616 713, 23985 3616 713, 24063 3617 714, 24137 3624 715, 24213 3631 716, 24288 3637 716, 24368 3644 717, 24446 3652 717, 24527 3660 718, 24612 3666 719, 24699 3670 720, 24788 3671 720, 24879 3673 721, 24973 3673 723, 25068 3673 726, 25163 3673 729, 25260 3673 732, 25354 3673 736, 25448 3673 739, 25539 3673 743, 25627 3673 746, 25711 3673 750, 25790 3676 753, 25864 3679 759, 25932 3682 762, 25997 3685 767, 26055 3687 769, 26109 3687 771, 26156 3687 771, 26195 3687 772, 26227 3682 772, 26249 3678 772, 26265 3673 772, 26272 3670 772, 26276 3667 771, 26278 3660 767, 26276 3649 759, 26262 3635 744, 26240 3617 714, 26215 3604 660, 26180 3589 557, 26140 3580 373, 26095 3570 88</trace>
  <trace timeOffset="114615.555" brushRef="#br0" contextRef="#ctx0"> 23299 3606 406, 23299 3606 451, 23299 3606 492, 23299 3606 528, 23299 3606 556, 23299 3606 580, 23299 3606 602, 23299 3606 625, 23299 3606 644, 23299 3606 658, 23281 3656 668, 23286 3634 672, 23294 3602 674, 23301 3567 674, 23308 3531 675, 23314 3494 674, 23321 3457 674, 23330 3425 673, 23338 3391 673, 23347 3362 672, 23356 3339 671, 23364 3323 671, 23369 3313 671, 23376 3307 671, 23380 3306 672, 23392 3306 673, 23406 3307 676, 23424 3321 678, 23447 3341 681, 23470 3364 684, 23496 3391 686, 23522 3416 689, 23551 3438 691, 23580 3455 693, 23610 3465 696, 23641 3470 700, 23671 3470 701, 23701 3470 702, 23732 3457 703, 23761 3442 701, 23786 3423 700, 23811 3400 700, 23833 3377 700, 23853 3356 699, 23868 3335 700, 23882 3317 701, 23891 3305 702, 23897 3298 702, 23900 3295 701, 23900 3295 699, 23903 3295 698, 23911 3295 698, 23923 3306 698, 23940 3320 699, 23959 3337 699, 23982 3355 698, 24011 3370 698, 24047 3381 699, 24089 3389 698, 24135 3389 698, 24187 3389 693, 24242 3376 684, 24297 3356 674, 24352 3330 660, 24405 3300 648, 24456 3268 638, 24501 3234 629, 24540 3202 625, 24574 3173 620, 24601 3150 622, 24618 3135 629, 24627 3125 644, 24631 3123 661, 24631 3123 676, 24631 3121 685, 24637 3121 691, 24644 3125 694, 24656 3138 700, 24673 3154 710, 24693 3173 713, 24719 3191 720, 24750 3205 722, 24787 3213 723, 24826 3217 722, 24870 3217 718, 24917 3217 710, 24962 3207 690, 25007 3193 667, 25047 3178 627, 25082 3163 585, 25111 3148 539, 25131 3139 491, 25141 3131 453, 25146 3130 424, 25146 3130 408, 25146 3130 411, 25146 3130 430, 25147 3131 465, 25151 3146 514, 25156 3168 565, 25166 3195 615, 25183 3219 654, 25208 3242 685, 25245 3263 708, 25289 3278 721, 25341 3289 731, 25400 3294 735, 25465 3294 736, 25533 3288 733, 25607 3271 728, 25681 3250 721, 25755 3224 712, 25825 3195 696, 25892 3165 684, 25952 3135 667, 26004 3109 655, 26048 3084 652, 26081 3067 654, 26103 3057 667, 26113 3050 686, 26119 3050 708, 26119 3050 728, 26124 3050 747, 26133 3050 764, 26146 3059 778, 26168 3071 792, 26192 3087 801, 26221 3101 807, 26256 3116 809, 26292 3125 809, 26328 3133 802, 26363 3138 784, 26395 3138 747, 26414 3138 635, 26426 3138 337, 26431 3138 19</trace>
  <trace timeOffset="115124.586" brushRef="#br0" contextRef="#ctx0"> 23187 4360 452, 23187 4360 505, 23187 4360 556, 23187 4360 603, 23187 4360 643, 23187 4360 673, 23187 4360 695, 23187 4360 710, 23187 4360 722, 23187 4360 733, 23187 4360 747, 23162 4430 766, 23164 4488 781, 23172 4555 796, 23182 4630 805, 23192 4713 809, 23203 4796 814, 23211 4882 815, 23217 4967 819, 23221 5049 823, 23224 5125 825, 23224 5199 827, 23224 5262 826, 23224 5320 825, 23224 5368 825, 23224 5407 823, 23224 5435 821, 23223 5449 818, 23223 5456 812, 23223 5456 799, 23221 5456 772, 23221 5456 726, 23221 5456 637, 23221 5456 482, 23221 5456 194</trace>
  <trace timeOffset="115745.62" brushRef="#br0" contextRef="#ctx0"> 23210 5077 589, 23210 5077 594, 23210 5077 602, 23210 5077 615, 23210 5077 631, 23210 5077 646, 23210 5077 661, 23299 5032 675, 23333 5027 686, 23370 5022 696, 23409 5020 702, 23454 5020 708, 23499 5020 713, 23548 5020 717, 23599 5020 721, 23655 5024 727, 23714 5025 735, 23778 5025 746, 23849 5025 757, 23923 5020 765, 24000 5008 770, 24082 4993 770, 24164 4976 771, 24248 4959 771, 24331 4942 771, 24411 4927 772, 24488 4913 771, 24560 4900 769, 24628 4892 768, 24690 4885 767, 24748 4882 766, 24802 4882 767, 24849 4882 767, 24894 4882 767, 24936 4884 768, 24979 4889 770, 25021 4893 773, 25066 4896 776, 25113 4898 779, 25160 4898 782, 25209 4898 786, 25261 4896 790, 25315 4890 793, 25367 4882 794, 25416 4875 794, 25465 4867 794, 25512 4860 794, 25556 4855 793, 25597 4850 793, 25637 4850 792, 25673 4850 792, 25707 4850 792, 25740 4850 792, 25772 4855 792, 25806 4862 792, 25844 4867 793, 25887 4873 794, 25937 4878 795, 25994 4882 796, 26058 4884 799, 26127 4887 801, 26200 4887 804, 26271 4887 805, 26343 4887 805, 26411 4887 806, 26474 4882 806, 26531 4878 806, 26583 4873 807, 26626 4870 806, 26662 4866 805, 26687 4865 802, 26703 4863 799, 26713 4863 798, 26719 4863 797, 26723 4863 797, 26730 4863 798, 26730 4863 799, 26730 4862 801, 26730 4862 802, 26731 4862 802, 26731 4862 800, 26731 4862 793, 26731 4860 780, 26731 4857 756, 26719 4850 702, 26701 4843 594, 26672 4834 342, 26636 4828 37</trace>
  <trace timeOffset="116776.68" brushRef="#br0" contextRef="#ctx0"> 23297 4946 360, 23297 4946 396, 23297 4946 448, 23297 4946 509, 23297 4946 565, 23288 5041 614, 23279 5060 651, 23269 5077 683, 23261 5089 706, 23256 5096 724, 23255 5101 736, 23255 5101 743, 23255 5101 747, 23255 5101 751, 23255 5103 752, 23255 5103 753, 23255 5103 756, 23256 5096 757, 23265 5081 760, 23279 5057 761, 23295 5029 763, 23314 4995 762, 23334 4961 763, 23353 4928 760, 23373 4896 761, 23392 4870 761, 23408 4850 762, 23421 4836 764, 23432 4826 765, 23440 4821 766, 23452 4821 767, 23472 4821 769, 23495 4829 771, 23526 4843 772, 23558 4860 773, 23593 4880 775, 23628 4899 776, 23665 4917 777, 23701 4932 776, 23737 4942 773, 23774 4949 771, 23807 4949 768, 23839 4949 764, 23869 4939 761, 23897 4920 752, 23923 4896 741, 23947 4870 732, 23967 4838 722, 23983 4809 719, 23994 4783 720, 24002 4766 721, 24005 4755 722, 24006 4750 726, 24006 4750 726, 24006 4749 729, 24006 4749 730, 24008 4749 731, 24011 4749 731, 24020 4756 733, 24034 4770 735, 24053 4788 737, 24079 4804 739, 24112 4816 741, 24151 4821 743, 24194 4821 744, 24243 4821 744, 24293 4814 743, 24345 4799 739, 24395 4780 734, 24445 4760 726, 24489 4737 716, 24530 4716 702, 24563 4698 690, 24591 4683 679, 24608 4674 671, 24616 4668 669, 24621 4667 672, 24621 4667 678, 24621 4667 687, 24621 4683 700, 24621 4703 713, 24622 4734 726, 24628 4764 738, 24640 4795 749, 24656 4824 759, 24682 4850 766, 24715 4870 771, 24757 4885 774, 24805 4895 775, 24861 4898 774, 24920 4898 771, 24982 4892 767, 25044 4880 760, 25107 4865 750, 25166 4850 741, 25221 4834 730, 25269 4821 719, 25309 4809 709, 25335 4800 699, 25350 4797 693, 25357 4796 691, 25360 4796 695, 25365 4796 704, 25370 4802 718, 25376 4816 729, 25380 4834 741, 25389 4857 750, 25400 4880 759, 25416 4902 764, 25441 4922 769, 25472 4937 772, 25510 4947 774, 25556 4952 776, 25607 4952 776, 25661 4947 774, 25715 4937 770, 25772 4925 764, 25827 4908 756, 25877 4892 748, 25928 4875 740, 25972 4858 733, 26012 4843 727, 26045 4831 722, 26066 4824 718, 26078 4819 717, 26089 4816 719, 26094 4816 722, 26098 4814 726, 26109 4814 731, 26117 4814 736, 26132 4821 741, 26149 4828 746, 26171 4836 749, 26194 4841 752, 26220 4845 753, 26250 4845 753, 26283 4845 750, 26320 4841 745, 26356 4834 738, 26395 4824 727, 26429 4809 709, 26463 4795 683, 26490 4780 651, 26511 4764 616, 26525 4753 588, 26534 4746 569, 26537 4743 561, 26537 4743 559, 26537 4741 563, 26537 4741 567, 26537 4740 568, 26537 4740 567, 26534 4738 553, 26528 4738 504, 26517 4738 316, 26508 4738 51</trace>
  <trace timeOffset="117519.72" brushRef="#br0" contextRef="#ctx0"> 23376 7755 399, 23376 7755 434, 23376 7755 472, 23376 7755 511, 23376 7755 546, 23376 7755 576, 23376 7755 602, 23376 7755 627, 23376 7755 655, 23376 7755 683, 23376 7755 711, 23363 7720 736, 23366 7732 756, 23372 7755 774, 23378 7793 792, 23383 7840 803, 23386 7897 817, 23386 7961 826, 23386 8029 833, 23386 8101 842, 23383 8170 849, 23379 8240 856, 23376 8306 859, 23373 8366 864, 23373 8421 867, 23373 8470 866, 23373 8511 868, 23373 8538 864, 23373 8560 860, 23373 8572 855, 23373 8576 845, 23375 8582 829, 23375 8582 805, 23375 8582 761, 23375 8579 674, 23378 8562 517, 23379 8535 216</trace>
  <trace timeOffset="118315.766" brushRef="#br0" contextRef="#ctx0"> 23380 8242 604, 23380 8242 606, 23380 8242 611, 23380 8242 623, 23380 8242 639, 23380 8242 658, 23380 8242 676, 23464 8158 689, 23475 8153 699, 23489 8146 706, 23503 8141 710, 23521 8140 712, 23542 8140 714, 23561 8140 714, 23581 8140 714, 23603 8143 714, 23625 8148 713, 23649 8153 714, 23675 8156 715, 23703 8156 716, 23730 8156 716, 23758 8153 715, 23786 8141 714, 23817 8126 712, 23847 8110 711, 23879 8090 710, 23911 8072 711, 23941 8055 711, 23970 8043 712, 23995 8035 713, 24018 8029 715, 24040 8029 717, 24060 8032 720, 24079 8042 727, 24099 8055 734, 24120 8072 743, 24141 8089 750, 24164 8104 756, 24187 8119 760, 24213 8129 763, 24242 8133 765, 24272 8133 766, 24307 8131 767, 24343 8117 766, 24382 8099 765, 24423 8076 763, 24460 8052 759, 24498 8028 757, 24534 8003 756, 24568 7983 755, 24599 7969 756, 24627 7957 756, 24645 7950 756, 24662 7949 757, 24677 7949 759, 24690 7950 759, 24708 7960 762, 24722 7970 764, 24738 7982 767, 24757 7993 771, 24776 8003 775, 24799 8010 778, 24825 8011 780, 24854 8011 781, 24887 8008 781, 24923 7998 779, 24961 7982 777, 25001 7965 772, 25040 7945 767, 25078 7928 760, 25114 7910 751, 25146 7895 743, 25175 7883 738, 25196 7878 734, 25216 7875 734, 25234 7875 734, 25251 7876 735, 25273 7887 739, 25292 7899 742, 25310 7914 748, 25331 7931 752, 25354 7947 757, 25380 7962 760, 25410 7974 763, 25444 7983 764, 25481 7986 765, 25523 7986 765, 25568 7982 762, 25617 7970 759, 25667 7954 749, 25720 7938 736, 25772 7920 716, 25824 7903 693, 25873 7888 668, 25922 7875 648, 25964 7864 637, 26003 7856 631, 26035 7853 632, 26062 7850 633, 26086 7850 640, 26109 7850 647, 26130 7856 655, 26155 7863 668, 26181 7870 678, 26214 7878 690, 26247 7883 701, 26282 7888 708, 26318 7890 712, 26356 7890 715, 26395 7890 715, 26431 7887 715, 26467 7881 713, 26503 7873 711, 26537 7864 709, 26568 7853 705, 26599 7844 703, 26625 7839 701, 26643 7833 701, 26654 7831 702, 26664 7831 706, 26669 7831 713, 26678 7832 719, 26688 7840 728, 26700 7850 734, 26711 7865 741, 26725 7879 748, 26740 7891 751, 26756 7902 754, 26778 7910 755, 26801 7913 755, 26828 7914 753, 26857 7914 748, 26888 7910 736, 26918 7899 712, 26947 7887 667, 26974 7875 592, 26996 7861 482, 27016 7848 346, 27028 7839 190, 27037 7832 53</trace>
  <trace timeOffset="134388.69" brushRef="#br0" contextRef="#ctx0"> 8634 8357 379, 8634 8357 412, 8634 8357 457, 8634 8357 507, 8634 8357 553, 8634 8357 590, 8634 8357 610, 8634 8357 622, 8634 8357 628, 8634 8357 634, 8634 8357 640, 8628 8361 650, 8638 8400 658, 8648 8451 666, 8660 8516 676, 8673 8591 681, 8681 8673 689, 8689 8759 696, 8695 8847 701, 8696 8935 712, 8696 9019 724, 8696 9094 735, 8693 9163 749, 8689 9222 759, 8684 9269 764, 8680 9307 768, 8677 9333 769, 8675 9346 771, 8675 9353 771, 8675 9353 771, 8675 9353 771, 8675 9353 770, 8675 9353 771, 8675 9353 773, 8680 9353 775, 8693 9353 777, 8712 9351 778, 8735 9343 779, 8757 9336 780, 8780 9326 781, 8804 9319 782, 8829 9311 783, 8855 9303 784, 8882 9293 784, 8910 9284 784, 8936 9272 783, 8963 9257 784, 8989 9237 785, 9017 9213 784, 9041 9184 787, 9066 9151 786, 9088 9113 790, 9108 9072 793, 9126 9029 794, 9141 8984 797, 9151 8940 799, 9160 8896 802, 9161 8855 805, 9161 8815 809, 9160 8776 812, 9150 8739 815, 9137 8700 814, 9120 8661 815, 9099 8622 814, 9073 8582 812, 9044 8540 815, 9011 8497 813, 8976 8453 814, 8941 8408 815, 8906 8365 814, 8872 8325 817, 8843 8289 817, 8817 8257 820, 8795 8231 822, 8775 8214 826, 8764 8201 829, 8749 8197 832, 8736 8197 834, 8720 8202 835, 8703 8216 834, 8686 8238 832, 8671 8264 830, 8655 8295 828, 8642 8329 827, 8628 8366 825, 8619 8401 825, 8610 8433 820, 8605 8462 815, 8602 8482 812, 8601 8501 801, 8601 8516 787, 8601 8526 764, 8602 8540 716, 8610 8553 634, 8622 8564 490, 8641 8576 221</trace>
  <trace timeOffset="134838.72" brushRef="#br0" contextRef="#ctx0"> 9572 8268 571, 9572 8268 606, 9572 8268 648, 9572 8268 689, 9472 8298 726, 9449 8311 750, 9427 8327 765, 9406 8349 773, 9384 8378 779, 9364 8413 783, 9346 8456 782, 9331 8508 790, 9320 8568 792, 9314 8632 796, 9313 8700 800, 9313 8768 800, 9317 8836 801, 9328 8903 799, 9343 8960 799, 9361 9011 797, 9381 9053 796, 9404 9085 795, 9430 9110 794, 9455 9125 794, 9482 9132 794, 9510 9132 794, 9539 9129 794, 9569 9114 794, 9598 9092 793, 9625 9063 793, 9653 9027 792, 9677 8990 793, 9698 8949 793, 9718 8910 794, 9732 8869 795, 9741 8832 797, 9747 8797 798, 9747 8764 802, 9747 8732 804, 9738 8698 808, 9722 8665 811, 9703 8632 814, 9679 8597 818, 9648 8562 817, 9617 8528 820, 9585 8495 818, 9554 8468 817, 9528 8448 818, 9511 8435 816, 9501 8428 814, 9498 8427 810, 9498 8427 802, 9495 8427 790, 9492 8439 769, 9491 8459 729, 9488 8486 646, 9488 8516 498, 9494 8543 201</trace>
  <trace timeOffset="135427.75" brushRef="#br0" contextRef="#ctx0"> 9899 8406 416, 9899 8406 459, 9916 8497 511, 9926 8547 558, 9936 8599 597, 9949 8649 627, 9961 8705 648, 9975 8758 667, 9985 8808 685, 9996 8853 705, 10004 8891 726, 10007 8915 749, 10008 8931 771, 10010 8937 793, 10010 8937 812, 10010 8937 827, 10010 8937 838, 10008 8937 846, 9999 8935 851, 9985 8922 855, 9968 8901 858, 9952 8872 858, 9933 8838 860, 9917 8800 861, 9902 8759 864, 9888 8715 864, 9876 8669 864, 9867 8624 864, 9860 8580 860, 9855 8538 862, 9854 8501 860, 9854 8468 858, 9855 8442 858, 9862 8422 854, 9874 8407 849, 9891 8398 846, 9909 8393 843, 9929 8393 840, 9951 8393 839, 9974 8398 837, 9996 8408 836, 10017 8421 836, 10039 8438 834, 10059 8456 833, 10081 8475 834, 10099 8497 831, 10117 8518 834, 10134 8538 833, 10145 8552 833, 10156 8564 834, 10162 8572 834, 10165 8574 834, 10168 8579 835, 10168 8579 836, 10168 8579 839, 10168 8579 840, 10169 8580 843, 10170 8580 845, 10170 8580 846, 10173 8579 846, 10176 8560 841, 10181 8531 842, 10186 8490 838, 10191 8445 838, 10195 8397 838, 10201 8349 837, 10207 8298 837, 10214 8253 836, 10224 8211 836, 10234 8179 833, 10248 8157 831, 10257 8143 829, 10272 8140 827, 10289 8141 826, 10309 8158 825, 10334 8187 826, 10360 8224 825, 10384 8266 826, 10409 8315 826, 10431 8365 828, 10450 8415 832, 10467 8465 831, 10481 8511 835, 10496 8553 834, 10504 8591 834, 10512 8622 834, 10516 8642 833, 10520 8654 832, 10522 8661 829, 10522 8661 816, 10522 8661 777, 10522 8661 690, 10522 8661 522, 10522 8661 213</trace>
  <trace timeOffset="136535.81" brushRef="#br0" contextRef="#ctx0"> 9047 9612 636, 9047 9612 644, 9047 9612 658, 9047 9612 677, 9047 9612 701, 9047 9612 726, 9047 9612 745, 9047 9612 760, 9047 9612 773, 9047 9612 781, 9158 9585 789, 9208 9574 795, 9268 9561 800, 9336 9549 807, 9413 9536 813, 9498 9520 819, 9591 9504 825, 9689 9488 826, 9794 9468 828, 9905 9445 828, 10017 9423 830, 10134 9399 833, 10251 9373 837, 10368 9350 841, 10481 9326 845, 10593 9304 847, 10698 9284 850, 10799 9266 852, 10895 9251 854, 10983 9237 855, 11063 9225 858, 11135 9211 859, 11197 9199 858, 11252 9186 860, 11298 9171 858, 11337 9155 858, 11372 9139 856, 11395 9119 856, 11415 9097 858, 11427 9069 858, 11434 9036 860, 11434 8997 861, 11432 8953 864, 11418 8903 864, 11401 8847 866, 11375 8788 865, 11343 8729 865, 11306 8666 864, 11263 8604 860, 11218 8540 860, 11168 8475 858, 11115 8408 858, 11058 8340 860, 11002 8272 860, 10945 8202 861, 10889 8133 861, 10837 8067 862, 10788 8003 860, 10744 7940 858, 10705 7879 860, 10672 7821 858, 10643 7768 859, 10619 7720 861, 10596 7677 860, 10575 7636 862, 10558 7604 862, 10539 7576 864, 10523 7553 865, 10503 7533 866, 10483 7517 867, 10459 7503 867, 10432 7492 867, 10400 7483 868, 10361 7478 867, 10318 7474 866, 10269 7474 865, 10217 7474 864, 10159 7481 863, 10097 7490 863, 10030 7503 864, 9959 7518 864, 9885 7535 863, 9805 7556 861, 9719 7582 861, 9631 7608 860, 9540 7640 861, 9446 7677 859, 9349 7713 859, 9249 7749 858, 9146 7785 854, 9040 7820 856, 8932 7856 854, 8826 7888 856, 8720 7917 856, 8621 7942 856, 8524 7961 856, 8431 7979 858, 8343 7994 858, 8264 8007 856, 8194 8018 856, 8132 8027 855, 8078 8035 855, 8033 8043 856, 7990 8051 856, 7953 8060 856, 7919 8069 856, 7890 8079 856, 7866 8090 856, 7844 8104 856, 7827 8121 856, 7811 8140 853, 7799 8163 852, 7791 8190 847, 7785 8226 846, 7785 8266 844, 7788 8315 844, 7799 8373 842, 7818 8438 842, 7841 8511 843, 7870 8595 843, 7904 8686 844, 7939 8782 847, 7974 8879 847, 8007 8976 849, 8038 9070 851, 8065 9160 850, 8089 9242 853, 8112 9316 853, 8132 9382 852, 8148 9436 853, 8164 9482 853, 8177 9518 854, 8188 9547 855, 8196 9564 855, 8198 9574 855, 8201 9578 855, 8201 9578 854, 8204 9581 854, 8213 9586 856, 8219 9593 856, 8232 9600 856, 8246 9607 856, 8264 9615 854, 8290 9624 855, 8316 9632 855, 8346 9637 854, 8378 9642 855, 8412 9647 855, 8450 9651 855, 8493 9653 856, 8538 9653 856, 8590 9653 856, 8647 9645 856, 8709 9635 856, 8775 9619 858, 8848 9603 856, 8926 9585 858, 9005 9564 858, 9088 9542 859, 9171 9520 859, 9255 9500 859, 9340 9483 859, 9423 9468 860, 9505 9453 860, 9585 9440 860, 9660 9431 861, 9732 9419 861, 9797 9411 861, 9858 9402 861, 9913 9394 861, 9961 9389 861, 10005 9382 861, 10042 9378 858, 10074 9373 859, 10095 9368 859, 10113 9365 858, 10125 9365 858, 10130 9363 854, 10136 9363 843, 10136 9363 818, 10136 9363 756, 10136 9357 594, 10136 9343 275</trace>
  <trace timeOffset="151547.67" brushRef="#br0" contextRef="#ctx0"> 1723 8146 206, 1723 8146 238, 1723 8146 265, 1723 8146 289, 1723 8146 315, 1723 8146 338, 1723 8146 360, 1723 8146 383, 1723 8146 406, 1723 8146 430, 1723 8146 455, 1698 8132 479, 1694 8131 502, 1688 8129 523, 1683 8129 539, 1677 8128 553, 1666 8126 565, 1661 8126 575, 1646 8124 581, 1635 8124 587, 1620 8122 588, 1601 8121 589, 1587 8121 590, 1567 8121 594, 1554 8121 599, 1542 8121 607, 1529 8121 615, 1518 8121 623, 1506 8121 631, 1492 8121 636, 1473 8121 642, 1460 8121 648, 1440 8121 655, 1429 8122 664, 1416 8122 672, 1396 8122 679, 1384 8122 687, 1370 8122 695, 1360 8122 701, 1354 8122 706, 1347 8122 711, 1337 8121 715, 1331 8121 717, 1318 8119 721, 1306 8119 724, 1293 8117 728, 1275 8117 730, 1255 8117 733, 1226 8117 740, 1192 8119 746, 1159 8124 753, 1126 8128 759, 1093 8133 762, 1061 8141 764, 1030 8149 766, 998 8160 767, 968 8172 768, 936 8186 768, 907 8202 770, 879 8221 770, 851 8240 772, 824 8261 774, 798 8283 776, 772 8306 778, 750 8327 780, 728 8349 781, 711 8368 782, 693 8390 783, 675 8412 784, 656 8438 783, 636 8463 784, 614 8490 787, 598 8519 787, 582 8547 792, 570 8572 790, 561 8594 789, 552 8614 787, 546 8627 786, 543 8642 789, 542 8657 792, 542 8668 794, 542 8686 794, 542 8705 793, 545 8724 790, 550 8747 789, 556 8770 792, 561 8790 792, 568 8809 792, 572 8828 792, 576 8847 787, 582 8865 789, 588 8886 790, 596 8906 790, 604 8928 792, 611 8950 793, 617 8972 795, 627 8993 798, 634 9011 798, 643 9029 800, 649 9041 800, 656 9056 800, 662 9070 800, 669 9087 800, 679 9107 800, 689 9126 802, 699 9143 801, 708 9158 802, 718 9174 805, 727 9190 806, 738 9203 811, 753 9218 810, 761 9228 810, 772 9237 808, 783 9249 808, 795 9257 809, 810 9269 811, 825 9281 812, 841 9289 813, 854 9293 815, 868 9299 814, 883 9306 816, 899 9311 819, 919 9319 820, 939 9325 823, 958 9333 825, 975 9338 825, 994 9343 828, 1007 9346 831, 1023 9350 834, 1041 9353 837, 1053 9356 839, 1069 9358 840, 1081 9360 842, 1093 9363 843, 1111 9365 845, 1123 9368 845, 1143 9370 846, 1163 9372 847, 1185 9372 844, 1214 9372 843, 1241 9372 840, 1266 9372 838, 1289 9372 839, 1312 9368 840, 1335 9365 841, 1358 9363 842, 1383 9358 843, 1405 9353 844, 1428 9348 844, 1448 9343 843, 1463 9340 843, 1478 9336 843, 1487 9333 843, 1496 9328 844, 1507 9324 845, 1516 9321 844, 1525 9318 845, 1536 9313 845, 1551 9308 846, 1561 9306 847, 1578 9299 847, 1593 9293 847, 1609 9288 847, 1630 9281 847, 1649 9271 848, 1671 9261 849, 1692 9251 850, 1713 9240 851, 1734 9230 850, 1756 9218 851, 1774 9208 852, 1792 9196 849, 1809 9186 850, 1820 9178 847, 1831 9169 847, 1840 9164 849, 1847 9158 849, 1856 9154 849, 1862 9147 850, 1870 9142 850, 1873 9139 851, 1880 9134 851, 1883 9131 851, 1889 9125 852, 1901 9117 852, 1906 9111 850, 1915 9102 850, 1925 9092 848, 1937 9082 846, 1946 9072 848, 1954 9061 845, 1964 9049 845, 1972 9036 845, 1980 9024 846, 1989 9012 847, 1995 8999 849, 1999 8990 850, 2006 8976 852, 2011 8961 853, 2015 8946 854, 2020 8926 855, 2023 8913 856, 2028 8898 856, 2029 8886 858, 2031 8876 858, 2034 8864 859, 2035 8853 859, 2038 8840 860, 2041 8831 860, 2044 8820 859, 2045 8815 860, 2048 8805 860, 2051 8800 861, 2052 8796 862, 2054 8786 862, 2055 8782 863, 2057 8778 863, 2058 8773 865, 2058 8767 866, 2060 8761 868, 2060 8751 869, 2061 8739 870, 2061 8727 871, 2063 8717 872, 2063 8703 872, 2064 8685 872, 2067 8666 873, 2068 8649 873, 2071 8633 873, 2073 8622 875, 2076 8611 874, 2077 8599 875, 2080 8586 875, 2083 8576 876, 2083 8570 876, 2084 8560 875, 2084 8553 879, 2084 8547 879, 2084 8536 883, 2084 8531 885, 2084 8523 887, 2084 8514 889, 2080 8502 892, 2073 8489 894, 2067 8480 896, 2060 8467 897, 2052 8453 897, 2044 8438 898, 2035 8421 899, 2029 8407 899, 2023 8393 898, 2015 8381 898, 2012 8371 896, 2005 8357 897, 2002 8349 897, 1996 8340 898, 1992 8332 900, 1985 8327 901, 1973 8320 906, 1961 8311 911, 1946 8303 916, 1931 8293 920, 1915 8283 922, 1899 8274 924, 1883 8263 924, 1866 8253 924, 1850 8242 924, 1833 8228 924, 1817 8216 922, 1801 8204 922, 1785 8194 924, 1769 8185 922, 1753 8175 921, 1739 8170 921, 1724 8165 918, 1707 8160 917, 1691 8153 915, 1666 8148 914, 1642 8141 914, 1615 8136 913, 1586 8129 910, 1555 8124 907, 1525 8119 902, 1495 8114 900, 1463 8111 898, 1432 8107 895, 1401 8102 889, 1370 8096 874, 1340 8090 839, 1304 8079 710, 1261 8069 403, 1210 8051 70</trace>
  <trace timeOffset="154687.84" brushRef="#br0" contextRef="#ctx0"> 6958 10826 222, 6958 10826 287, 6958 10826 351, 6958 10826 413, 6958 10826 468, 6958 10826 519, 6958 10826 561, 6958 10826 594, 6958 10826 618, 6958 10826 638, 6958 10826 654, 6960 10780 669, 6951 10773 682, 6938 10764 693, 6922 10758 703, 6909 10751 712, 6891 10746 718, 6877 10742 724, 6864 10739 729, 6848 10736 734, 6829 10736 738, 6812 10736 740, 6792 10738 741, 6770 10746 740, 6751 10759 739, 6732 10776 738, 6714 10800 737, 6696 10827 736, 6679 10858 735, 6662 10893 733, 6650 10928 731, 6640 10965 730, 6631 11003 728, 6627 11042 728, 6626 11079 727, 6626 11117 726, 6626 11155 728, 6631 11193 727, 6640 11229 730, 6649 11263 729, 6659 11294 728, 6672 11325 728, 6683 11350 726, 6698 11372 726, 6711 11390 726, 6726 11405 724, 6741 11418 723, 6757 11428 723, 6769 11435 723, 6782 11440 723, 6797 11443 724, 6808 11446 724, 6826 11448 724, 6842 11448 726, 6861 11448 726, 6884 11440 728, 6905 11430 731, 6923 11416 733, 6942 11401 735, 6958 11384 736, 6974 11367 738, 6987 11347 740, 7000 11328 743, 7009 11308 747, 7014 11293 751, 7019 11278 756, 7022 11267 761, 7022 11255 768, 7022 11243 773, 7022 11231 779, 7022 11221 784, 7017 11211 787, 7014 11204 787, 7011 11200 790, 7006 11193 787, 7003 11190 789, 7000 11187 790, 6996 11185 790, 6996 11185 792, 6994 11185 792, 6988 11185 792, 6983 11185 793, 6977 11185 797, 6972 11185 797, 6972 11185 802, 6968 11185 803, 6964 11185 805, 6960 11185 805, 6957 11189 805, 6957 11189 802, 6955 11189 801, 6955 11189 799, 6955 11190 798, 6955 11190 797, 6955 11192 796, 6955 11192 795, 6955 11192 792, 6957 11193 792, 6964 11193 792, 6978 11193 790, 6990 11193 793, 7003 11193 793, 7014 11193 789, 7025 11193 789, 7040 11197 787, 7054 11205 786, 7071 11222 790, 7087 11246 787, 7101 11278 786, 7116 11318 787, 7130 11368 787, 7140 11422 789, 7150 11480 789, 7156 11543 790, 7159 11603 789, 7160 11660 792, 7160 11710 793, 7160 11754 796, 7160 11791 800, 7160 11821 800, 7160 11840 803, 7160 11853 801, 7162 11860 802, 7162 11860 802, 7162 11860 802, 7162 11860 803, 7162 11860 804, 7163 11862 806, 7163 11863 808, 7163 11865 810, 7163 11872 812, 7163 11877 814, 7163 11889 815, 7163 11898 818, 7160 11908 819, 7157 11916 820, 7152 11925 820, 7146 11933 822, 7139 11940 823, 7128 11948 826, 7123 11955 831, 7110 11962 834, 7103 11967 836, 7094 11971 837, 7084 11976 837, 7075 11978 838, 7065 11980 839, 7054 11980 839, 7040 11980 840, 7026 11978 840, 7010 11968 841, 6996 11958 842, 6984 11944 842, 6974 11928 843, 6962 11909 843, 6957 11889 845, 6951 11865 844, 6949 11839 845, 6949 11811 843, 6949 11782 842, 6951 11750 841, 6958 11717 840, 6968 11681 839, 6978 11644 837, 6990 11609 836, 7004 11572 832, 7017 11543 829, 7032 11514 823, 7040 11497 817, 7051 11485 809, 7056 11477 799, 7060 11473 786, 7063 11471 771, 7063 11471 754, 7068 11471 734, 7074 11471 710, 7084 11471 673, 7095 11473 614, 7100 11475 517, 7105 11478 366, 7105 11478 104</trace>
  <trace timeOffset="156063.92" brushRef="#br0" contextRef="#ctx0"> 7373 11197 525, 7373 11197 574, 7373 11197 614, 7373 11197 640, 7373 11197 657, 7373 11197 667, 7373 11197 671, 7373 11197 673, 7373 11197 673, 7373 11197 675, 7373 11197 677, 7351 11258 678, 7351 11283 679, 7354 11308 679, 7359 11335 680, 7366 11364 680, 7370 11393 681, 7374 11419 682, 7379 11443 682, 7382 11460 682, 7386 11477 683, 7389 11485 683, 7390 11490 684, 7393 11497 684, 7396 11497 685, 7399 11501 687, 7402 11504 690, 7409 11504 693, 7418 11504 696, 7432 11494 700, 7448 11480 704, 7464 11463 711, 7477 11440 719, 7491 11418 728, 7503 11390 737, 7514 11361 750, 7523 11332 761, 7531 11301 775, 7538 11271 789, 7542 11240 797, 7548 11210 808, 7552 11182 813, 7555 11163 821, 7558 11144 828, 7559 11134 832, 7559 11127 836, 7561 11123 840, 7561 11123 843, 7561 11122 845, 7561 11122 848, 7561 11119 849, 7562 11119 850, 7562 11119 852, 7562 11119 851, 7562 11119 850, 7562 11129 849, 7561 11147 849, 7558 11171 853, 7555 11197 851, 7555 11223 854, 7555 11251 852, 7555 11279 851, 7558 11308 850, 7565 11337 849, 7577 11364 849, 7587 11390 848, 7599 11413 848, 7613 11435 848, 7627 11451 848, 7642 11465 847, 7653 11473 845, 7666 11480 843, 7674 11483 838, 7684 11483 837, 7699 11483 836, 7713 11478 835, 7730 11465 836, 7745 11453 836, 7757 11436 835, 7769 11418 836, 7779 11396 836, 7789 11376 836, 7798 11354 838, 7807 11330 838, 7814 11308 838, 7821 11286 839, 7827 11264 838, 7831 11242 839, 7834 11225 840, 7836 11207 838, 7836 11189 842, 7836 11171 841, 7836 11151 845, 7831 11139 848, 7828 11129 850, 7822 11122 852, 7818 11114 852, 7814 11111 852, 7811 11107 852, 7811 11107 850, 7807 11107 849, 7799 11112 846, 7792 11127 843, 7784 11151 844, 7781 11176 841, 7781 11205 843, 7781 11236 841, 7782 11266 838, 7791 11296 836, 7798 11325 834, 7807 11351 834, 7816 11376 833, 7827 11396 836, 7834 11410 835, 7843 11421 834, 7851 11426 833, 7854 11430 830, 7859 11433 830, 7863 11433 832, 7870 11431 832, 7883 11422 832, 7896 11408 832, 7909 11392 829, 7919 11372 830, 7928 11351 830, 7935 11326 831, 7942 11301 832, 7945 11276 835, 7948 11251 838, 7951 11223 837, 7953 11197 840, 7954 11178 838, 7956 11161 838, 7957 11151 838, 7957 11144 836, 7959 11139 834, 7959 11139 831, 7959 11139 828, 7963 11139 825, 7973 11139 822, 7983 11144 820, 7996 11156 820, 8009 11171 818, 8019 11187 818, 8031 11205 812, 8041 11223 807, 8050 11242 802, 8058 11258 797, 8067 11272 797, 8071 11284 795, 8074 11293 794, 8076 11298 793, 8076 11308 790, 8076 11314 792, 8076 11318 793, 8076 11328 794, 8076 11332 797, 8074 11335 798, 8073 11340 798, 8073 11340 797, 8071 11340 796, 8071 11340 794, 8071 11340 789, 8071 11342 785, 8071 11342 781, 8071 11342 777, 8073 11330 775, 8080 11314 772, 8089 11292 768, 8097 11269 766, 8106 11244 766, 8113 11219 763, 8119 11193 767, 8126 11168 766, 8129 11143 768, 8132 11126 772, 8133 11115 775, 8135 11105 780, 8135 11099 785, 8135 11093 792, 8135 11088 796, 8135 11088 798, 8135 11087 798, 8135 11087 798, 8135 11087 797, 8135 11087 797, 8135 11088 796, 8136 11100 794, 8138 11112 793, 8141 11129 790, 8144 11139 789, 8148 11148 792, 8156 11163 790, 8161 11172 792, 8170 11185 789, 8180 11194 787, 8193 11204 785, 8207 11214 785, 8223 11225 784, 8236 11236 785, 8249 11248 786, 8261 11261 786, 8269 11276 789, 8279 11293 790, 8285 11311 792, 8290 11326 793, 8291 11343 794, 8291 11360 796, 8291 11376 797, 8290 11396 800, 8282 11413 804, 8273 11426 808, 8265 11437 814, 8256 11446 821, 8249 11451 828, 8239 11455 836, 8230 11460 844, 8226 11462 849, 8217 11465 852, 8213 11465 853, 8207 11468 854, 8203 11469 853, 8203 11469 851, 8201 11469 849, 8201 11469 846, 8200 11469 842, 8198 11471 838, 8198 11471 830, 8197 11471 819, 8197 11471 806, 8197 11471 789, 8197 11465 759, 8197 11462 698, 8197 11457 570, 8200 11448 281</trace>
  <trace timeOffset="157220.0" brushRef="#br0" contextRef="#ctx0"> 9280 11236 386, 9280 11236 484, 9280 11236 571, 9280 11236 644, 9280 11236 698, 9280 11236 740, 9280 11236 769, 9280 11236 792, 9280 11236 807, 9280 11236 820, 9280 11236 829, 9270 11185 831, 9270 11151 836, 9270 11115 834, 9270 11078 835, 9275 11037 837, 9283 10993 837, 9291 10947 838, 9302 10903 838, 9313 10863 837, 9325 10827 837, 9338 10797 838, 9348 10771 837, 9358 10751 838, 9368 10739 836, 9372 10732 833, 9378 10726 831, 9383 10724 828, 9385 10721 826, 9390 10719 825, 9394 10719 823, 9401 10719 822, 9411 10719 822, 9420 10721 822, 9426 10722 822, 9430 10724 820, 9430 10724 820, 9430 10724 820, 9430 10724 821, 9432 10726 822, 9433 10726 820, 9434 10727 813, 9434 10727 800, 9434 10733 776, 9434 10742 739, 9434 10751 677, 9430 10765 586, 9420 10778 462, 9413 10793 298, 9403 10810 47</trace>
  <trace timeOffset="157597.02" brushRef="#br0" contextRef="#ctx0"> 9225 11028 429, 9225 11028 489, 9225 11028 542, 9225 11028 581, 9225 11028 609, 9225 11028 627, 9225 11028 646, 9225 11028 666, 9225 11028 687, 9225 11028 712, 9218 11032 732, 9219 11032 749, 9232 11032 761, 9252 11032 769, 9277 11032 776, 9300 11032 781, 9325 11038 785, 9349 11044 789, 9375 11053 792, 9403 11062 790, 9429 11073 792, 9455 11082 792, 9480 11092 792, 9503 11100 794, 9524 11107 795, 9539 11112 796, 9554 11117 796, 9563 11119 797, 9568 11122 797, 9579 11123 797, 9583 11125 798, 9588 11126 798, 9594 11127 798, 9594 11127 800, 9594 11127 801, 9594 11127 803, 9595 11127 805, 9597 11129 807, 9598 11129 809, 9599 11129 812, 9601 11129 815, 9602 11129 818, 9604 11131 820, 9605 11131 820, 9605 11131 820, 9607 11131 819, 9607 11131 819, 9609 11131 817, 9609 11132 813, 9609 11132 807, 9611 11132 799, 9611 11134 785, 9611 11134 766, 9611 11134 741, 9611 11134 698, 9611 11135 639, 9611 11135 546, 9611 11136 410, 9611 11139 193</trace>
  <trace timeOffset="157844.03" brushRef="#br0" contextRef="#ctx0"> 9712 11025 295, 9712 11025 294, 9712 11025 280, 9712 11025 252, 9712 11025 196, 9712 11025 88</trace>
  <trace timeOffset="158196.05" brushRef="#br0" contextRef="#ctx0"> 9398 11055 587, 9398 11055 650, 9398 11055 701, 9398 11055 738, 9398 11055 762, 9398 11055 777, 9398 11055 789, 9398 11055 796, 9398 11055 801, 9398 11055 806, 9398 11055 810, 9414 10960 814, 9436 10928 816, 9460 10897 819, 9485 10867 822, 9510 10839 823, 9533 10814 825, 9552 10793 826, 9565 10780 825, 9572 10774 825, 9576 10771 825, 9576 10771 825, 9576 10769 825, 9576 10769 825, 9579 10769 826, 9580 10768 826, 9582 10768 825, 9583 10768 823, 9585 10768 821, 9586 10768 817, 9586 10768 812, 9588 10768 799, 9588 10768 774, 9591 10769 726, 9597 10778 638, 9602 10789 484, 9612 10805 193</trace>
  <trace timeOffset="158688.08" brushRef="#br0" contextRef="#ctx0"> 9848 11165 363, 9848 11165 427, 9848 11165 489, 9848 11165 541, 9848 11165 575, 9848 11165 602, 9848 11165 621, 9848 11165 636, 9848 11165 649, 9848 11165 654, 9791 11201 658, 9785 11222 660, 9780 11246 664, 9776 11273 666, 9771 11304 667, 9770 11335 667, 9768 11367 667, 9768 11396 667, 9768 11423 666, 9770 11446 664, 9777 11465 660, 9783 11478 657, 9793 11485 653, 9805 11489 649, 9818 11489 646, 9837 11485 643, 9855 11475 642, 9871 11462 642, 9888 11445 644, 9905 11428 646, 9922 11411 650, 9935 11393 655, 9946 11376 661, 9954 11364 670, 9961 11351 679, 9965 11337 689, 9968 11326 703, 9974 11311 719, 9974 11294 737, 9974 11284 755, 9974 11264 773, 9970 11246 787, 9961 11226 795, 9948 11202 805, 9932 11180 807, 9916 11160 810, 9899 11143 811, 9887 11131 809, 9874 11122 807, 9865 11117 804, 9855 11115 797, 9838 11115 781, 9823 11115 748, 9803 11122 686, 9785 11134 559, 9771 11148 307, 9761 11161 20</trace>
  <trace timeOffset="161144.22" brushRef="#br0" contextRef="#ctx0"> 7092 11968 257, 7092 11968 321, 7092 11968 383, 7092 11968 438, 7092 11968 486, 7092 11968 526, 7092 11968 558, 7092 11968 588, 7092 11968 617, 7092 11968 644, 7077 11970 669, 7077 11970 690, 7078 11968 708, 7087 11964 721, 7100 11958 731, 7114 11955 739, 7134 11948 746, 7156 11946 752, 7180 11943 757, 7208 11938 762, 7239 11935 766, 7274 11930 770, 7311 11925 773, 7350 11918 775, 7390 11909 777, 7435 11901 779, 7480 11893 779, 7529 11884 780, 7581 11875 783, 7633 11867 785, 7687 11860 792, 7739 11855 792, 7791 11853 793, 7840 11853 793, 7889 11853 790, 7935 11855 790, 7983 11860 787, 8031 11867 787, 8077 11872 787, 8125 11877 789, 8173 11882 792, 8223 11884 793, 8275 11884 794, 8326 11884 795, 8378 11884 795, 8431 11884 796, 8482 11882 797, 8535 11882 798, 8590 11882 800, 8645 11882 801, 8701 11882 802, 8759 11882 803, 8817 11882 804, 8877 11882 805, 8937 11882 807, 8997 11882 808, 9054 11884 809, 9112 11884 809, 9169 11884 808, 9225 11884 809, 9281 11880 813, 9338 11872 814, 9393 11862 817, 9451 11848 815, 9508 11833 815, 9565 11818 814, 9621 11801 815, 9673 11786 817, 9722 11773 818, 9767 11761 819, 9808 11751 821, 9844 11742 821, 9877 11739 821, 9909 11734 821, 9938 11732 819, 9964 11730 819, 9988 11730 819, 10005 11730 819, 10023 11730 820, 10042 11730 820, 10053 11730 819, 10072 11730 819, 10084 11730 819, 10095 11730 820, 10107 11732 820, 10117 11734 821, 10130 11735 820, 10134 11735 819, 10145 11737 821, 10150 11739 820, 10162 11742 820, 10172 11744 820, 10176 11746 821, 10181 11747 821, 10181 11747 821, 10181 11747 822, 10181 11747 822, 10182 11747 825, 10185 11748 826, 10186 11748 830, 10188 11748 836, 10189 11750 842, 10191 11750 850, 10192 11750 856, 10196 11750 859, 10199 11748 862, 10205 11739 864, 10210 11722 865, 10213 11700 866, 10217 11669 867, 10218 11636 865, 10218 11595 866, 10219 11550 864, 10221 11500 866, 10222 11445 867, 10225 11388 868, 10228 11326 867, 10233 11264 861, 10239 11202 860, 10243 11142 856, 10250 11085 855, 10254 11035 856, 10257 10985 856, 10259 10940 856, 10259 10900 856, 10259 10863 858, 10259 10827 858, 10259 10796 860, 10256 10765 860, 10253 10736 861, 10248 10706 861, 10241 10676 861, 10237 10645 861, 10234 10614 862, 10231 10582 862, 10228 10554 858, 10227 10527 858, 10225 10507 852, 10224 10488 851, 10224 10476 852, 10221 10464 853, 10219 10454 855, 10217 10444 855, 10213 10435 858, 10208 10425 858, 10205 10418 858, 10199 10410 858, 10195 10403 860, 10189 10395 861, 10182 10387 861, 10176 10378 862, 10169 10371 861, 10163 10363 861, 10152 10351 860, 10146 10343 860, 10136 10333 859, 10125 10324 860, 10113 10316 862, 10098 10307 862, 10081 10299 862, 10061 10294 860, 10039 10294 859, 10013 10294 858, 9981 10294 858, 9945 10294 855, 9902 10294 853, 9855 10294 852, 9805 10294 850, 9748 10294 851, 9691 10294 850, 9630 10290 850, 9568 10287 850, 9504 10282 850, 9440 10277 849, 9377 10272 849, 9310 10268 849, 9241 10265 849, 9170 10265 849, 9098 10265 849, 9020 10265 848, 8943 10268 848, 8863 10273 848, 8784 10280 848, 8706 10282 847, 8625 10285 848, 8543 10287 848, 8459 10287 848, 8372 10287 848, 8285 10287 847, 8197 10287 847, 8109 10285 847, 8022 10285 847, 7934 10285 847, 7846 10285 848, 7757 10285 847, 7668 10292 847, 7581 10301 847, 7497 10310 846, 7418 10319 846, 7341 10331 846, 7265 10343 846, 7189 10357 845, 7111 10371 845, 7034 10383 845, 6958 10395 845, 6886 10407 845, 6814 10419 845, 6744 10430 845, 6677 10442 845, 6609 10452 844, 6543 10464 843, 6474 10476 843, 6406 10490 843, 6338 10505 847, 6274 10519 847, 6213 10536 851, 6155 10551 850, 6104 10567 852, 6057 10580 852, 6012 10592 852, 5973 10604 853, 5937 10614 852, 5903 10623 853, 5872 10628 853, 5847 10636 853, 5824 10643 853, 5807 10647 853, 5794 10653 853, 5785 10655 853, 5780 10657 853, 5775 10660 852, 5773 10662 851, 5770 10665 849, 5765 10674 847, 5761 10687 846, 5761 10706 845, 5761 10730 844, 5764 10759 843, 5771 10793 844, 5780 10829 842, 5791 10868 842, 5803 10912 842, 5817 10960 842, 5830 11006 839, 5845 11057 839, 5856 11107 842, 5867 11155 841, 5878 11205 846, 5885 11252 845, 5890 11298 844, 5894 11347 845, 5897 11393 843, 5897 11442 844, 5897 11489 844, 5897 11538 844, 5897 11585 843, 5897 11630 844, 5897 11672 841, 5894 11714 842, 5892 11750 841, 5891 11785 841, 5891 11817 845, 5891 11847 842, 5891 11875 845, 5891 11894 844, 5891 11914 843, 5891 11933 843, 5894 11950 842, 5897 11967 842, 5900 11982 843, 5905 11996 844, 5910 12005 845, 5916 12019 845, 5920 12027 844, 5924 12035 844, 5930 12044 844, 5932 12047 843, 5937 12055 844, 5940 12058 843, 5943 12061 842, 5949 12066 842, 5952 12068 841, 5955 12071 839, 5962 12073 839, 5967 12075 837, 5976 12076 836, 5985 12080 836, 5998 12080 835, 6015 12083 835, 6037 12085 836, 6064 12085 835, 6093 12087 835, 6124 12088 836, 6158 12092 835, 6198 12093 836, 6242 12094 836, 6289 12097 836, 6341 12100 836, 6394 12100 836, 6452 12100 837, 6510 12100 838, 6571 12100 838, 6637 12094 838, 6703 12087 838, 6771 12080 838, 6842 12071 839, 6914 12061 839, 6985 12051 839, 7055 12046 840, 7124 12039 840, 7189 12035 841, 7253 12035 841, 7317 12035 841, 7379 12035 841, 7439 12037 839, 7500 12041 839, 7561 12047 838, 7622 12054 838, 7679 12059 838, 7736 12066 838, 7789 12068 838, 7840 12072 838, 7889 12072 839, 7935 12072 839, 7979 12072 840, 8016 12072 840, 8053 12066 839, 8083 12061 837, 8110 12055 834, 8129 12051 828, 8139 12047 818, 8144 12047 799, 8144 12047 764, 8144 12047 703, 8144 12047 594, 8144 12043 371, 8142 12039 79</trace>
  <trace timeOffset="162076.27" brushRef="#br0" contextRef="#ctx0"> 11678 10692 517, 11678 10692 568, 11678 10692 610, 11678 10692 641, 11678 10692 665, 11681 10607 680, 11690 10590 690, 11700 10575 697, 11714 10562 701, 11729 10551 703, 11740 10545 704, 11755 10539 702, 11774 10537 700, 11791 10537 698, 11814 10540 695, 11834 10553 693, 11851 10572 689, 11863 10599 687, 11874 10631 685, 11878 10668 684, 11878 10707 683, 11878 10749 684, 11872 10793 684, 11860 10835 686, 11845 10874 688, 11827 10911 691, 11806 10943 694, 11784 10972 698, 11761 10996 702, 11739 11018 706, 11714 11035 710, 11691 11050 713, 11667 11062 716, 11645 11073 720, 11622 11080 726, 11603 11085 730, 11587 11087 735, 11574 11087 740, 11563 11087 745, 11547 11084 750, 11537 11078 755, 11526 11069 759, 11521 11061 760, 11521 11047 762, 11521 11030 762, 11522 11013 762, 11534 10989 763, 11551 10972 763, 11570 10955 763, 11595 10940 763, 11620 10928 764, 11648 10923 763, 11675 10921 762, 11699 10921 762, 11722 10928 760, 11743 10944 760, 11762 10962 759, 11780 10985 759, 11795 11013 759, 11807 11040 760, 11819 11069 761, 11830 11097 762, 11839 11122 763, 11848 11144 763, 11855 11160 767, 11860 11173 767, 11865 11182 771, 11868 11187 770, 11874 11193 767, 11878 11197 763, 11882 11197 752, 11892 11200 726, 11900 11200 668, 11910 11192 553, 11923 11178 305, 11933 11163 16</trace>
  <trace timeOffset="162460.3" brushRef="#br0" contextRef="#ctx0"> 12211 10650 572, 12211 10650 629, 12211 10650 669, 12211 10650 694, 12211 10650 710, 12211 10650 717, 12211 10650 720, 12211 10650 720, 12211 10650 721, 12211 10650 723, 12211 10650 726, 12167 10709 729, 12154 10727 733, 12145 10741 739, 12138 10753 745, 12134 10761 750, 12131 10764 755, 12129 10768 756, 12129 10774 757, 12129 10785 757, 12132 10798 756, 12141 10817 755, 12154 10831 753, 12173 10844 751, 12196 10855 750, 12222 10865 749, 12248 10874 749, 12280 10883 749, 12310 10890 750, 12336 10896 750, 12358 10899 749, 12375 10903 748, 12387 10905 748, 12391 10906 748, 12397 10908 749, 12397 10908 751, 12397 10912 754, 12397 10921 755, 12388 10935 759, 12372 10953 759, 12351 10972 760, 12325 10989 759, 12297 11006 759, 12268 11023 753, 12241 11038 745, 12222 11047 724, 12209 11052 678, 12199 11052 579, 12193 11052 375, 12185 11043 88</trace>
  <trace timeOffset="162964.33" brushRef="#br0" contextRef="#ctx0"> 12212 10594 589, 12212 10594 615, 12212 10594 639, 12212 10594 656, 12212 10594 669, 12212 10594 676, 12212 10594 681, 12212 10594 682, 12212 10594 683, 12291 10565 680, 12325 10559 678, 12359 10553 674, 12393 10544 668, 12427 10533 661, 12462 10522 650, 12495 10510 643, 12528 10493 632, 12563 10480 622, 12596 10464 615, 12627 10449 608, 12656 10435 604, 12679 10419 603, 12698 10405 606, 12712 10395 610, 12724 10384 617, 12730 10378 623, 12733 10375 634, 12738 10372 645, 12738 10372 656, 12738 10371 667, 12738 10371 675, 12739 10371 682, 12739 10371 688, 12739 10384 695, 12738 10405 700, 12730 10437 708, 12719 10471 716, 12708 10510 720, 12695 10551 728, 12683 10594 731, 12673 10638 733, 12666 10680 736, 12660 10719 737, 12659 10756 739, 12659 10788 738, 12659 10817 737, 12666 10843 735, 12677 10863 733, 12692 10880 731, 12709 10893 728, 12727 10903 726, 12747 10910 726, 12761 10912 723, 12779 10914 723, 12796 10914 722, 12807 10914 721, 12824 10912 722, 12835 10910 723, 12842 10903 726, 12850 10899 729, 12854 10891 734, 12861 10883 741, 12861 10873 750, 12861 10858 759, 12861 10844 764, 12855 10826 771, 12845 10810 775, 12832 10793 778, 12816 10778 780, 12799 10767 780, 12780 10756 779, 12764 10749 777, 12748 10747 772, 12730 10747 764, 12713 10751 752, 12690 10761 727, 12673 10776 675, 12662 10793 575, 12654 10805 358, 12653 10818 68</trace>
  <trace timeOffset="163743.36" brushRef="#br0" contextRef="#ctx0"> 13458 10505 465, 13458 10505 518, 13458 10505 572, 13458 10505 620, 13458 10505 660, 13458 10505 687, 13458 10505 704, 13458 10505 713, 13458 10505 715, 13458 10505 720, 13458 10505 720, 13455 10557 726, 13461 10611 727, 13470 10676 726, 13477 10747 727, 13483 10822 726, 13490 10899 728, 13496 10975 727, 13501 11044 729, 13506 11107 734, 13512 11165 736, 13516 11214 742, 13519 11255 747, 13522 11286 750, 13526 11308 753, 13526 11318 753, 13527 11325 749, 13527 11325 746, 13527 11325 745, 13527 11325 742, 13527 11325 738, 13527 11325 731, 13527 11310 717, 13527 11284 700, 13519 11248 680, 13510 11205 655, 13498 11156 639, 13483 11102 624, 13465 11042 619, 13445 10976 623, 13425 10911 627, 13407 10846 636, 13390 10786 643, 13378 10733 652, 13370 10692 660, 13367 10664 671, 13367 10640 682, 13367 10623 693, 13367 10611 703, 13376 10597 712, 13386 10590 718, 13403 10585 722, 13425 10580 726, 13451 10579 726, 13480 10579 726, 13510 10579 726, 13542 10586 724, 13571 10594 722, 13598 10604 722, 13620 10618 721, 13633 10633 721, 13642 10652 723, 13642 10672 724, 13642 10694 726, 13632 10721 728, 13613 10749 728, 13590 10776 730, 13562 10805 731, 13533 10831 731, 13504 10853 731, 13477 10873 730, 13454 10890 728, 13439 10899 724, 13429 10905 706, 13426 10908 670, 13426 10908 600, 13426 10908 502, 13436 10901 358, 13454 10890 135</trace>
  <trace timeOffset="164028.38" brushRef="#br0" contextRef="#ctx0"> 13886 10607 536, 13886 10607 557, 13886 10607 572, 13886 10607 583, 13886 10607 592, 13837 10703 601, 13828 10736 609, 13820 10769 617, 13814 10802 621, 13811 10831 623, 13811 10856 624, 13811 10878 624, 13815 10891 623, 13823 10900 623, 13835 10903 620, 13849 10903 619, 13869 10900 619, 13889 10888 619, 13909 10871 622, 13929 10849 623, 13947 10824 625, 13964 10798 627, 13977 10773 628, 13989 10749 629, 13996 10730 636, 14000 10719 646, 14000 10709 658, 14000 10699 669, 13997 10689 676, 13993 10679 677, 13984 10676 674, 13971 10676 667, 13954 10684 651, 13931 10697 622, 13911 10711 559, 13896 10722 442, 13886 10729 175</trace>
  <trace timeOffset="164356.4" brushRef="#br0" contextRef="#ctx0"> 14279 10407 552, 14279 10407 591, 14279 10407 627, 14279 10407 653, 14279 10407 674, 14197 10478 693, 14183 10493 702, 14175 10505 716, 14168 10518 720, 14163 10527 722, 14160 10539 723, 14158 10555 723, 14158 10572 724, 14160 10594 722, 14171 10618 720, 14185 10639 717, 14207 10660 710, 14233 10679 702, 14262 10696 696, 14292 10711 690, 14324 10724 686, 14354 10735 684, 14380 10744 683, 14399 10749 683, 14411 10753 685, 14417 10754 687, 14417 10754 693, 14417 10754 698, 14417 10754 705, 14417 10761 713, 14412 10774 720, 14399 10789 726, 14383 10807 730, 14362 10824 732, 14337 10839 733, 14317 10855 727, 14294 10867 718, 14278 10874 694, 14269 10880 621, 14265 10882 453, 14265 10882 162</trace>
  <trace timeOffset="164700.42" brushRef="#br0" contextRef="#ctx0"> 14613 10422 607, 14613 10422 648, 14613 10422 684, 14613 10422 708, 14613 10422 722, 14613 10422 730, 14613 10422 735, 14613 10422 736, 14613 10422 737, 14613 10422 737, 14613 10422 737, 14553 10435 737, 14544 10447 737, 14537 10461 740, 14531 10478 739, 14528 10497 739, 14528 10515 735, 14528 10537 730, 14532 10557 721, 14544 10572 709, 14560 10585 694, 14577 10592 671, 14599 10597 641, 14622 10597 604, 14644 10597 569, 14662 10597 544, 14680 10597 532, 14690 10597 538, 14694 10594 552, 14700 10594 570, 14700 10594 591, 14700 10594 613, 14699 10601 637, 14690 10614 661, 14676 10630 685, 14658 10647 704, 14638 10664 720, 14617 10680 729, 14597 10697 735, 14579 10711 736, 14565 10719 735, 14558 10726 730, 14554 10729 713, 14554 10729 660, 14553 10729 539, 14553 10729 249</trace>
  <trace timeOffset="164956.44" brushRef="#br0" contextRef="#ctx0"> 14931 10444 598, 14931 10444 631, 14931 10444 658, 14931 10444 681, 14931 10444 698, 14931 10444 712, 14931 10444 724, 14931 10444 731, 14927 10545 739, 14927 10580 744, 14927 10617 748, 14927 10650 752, 14927 10680 752, 14930 10701 750, 14933 10721 744, 14936 10735 733, 14937 10741 693, 14939 10749 592, 14939 10749 312, 14939 10749 12</trace>
  <trace timeOffset="165104.44" brushRef="#br0" contextRef="#ctx0"> 14840 10389 483, 14840 10389 488, 14840 10389 489, 14840 10389 480, 14840 10389 448, 14840 10389 338, 14840 10389 99</trace>
  <trace timeOffset="166001.5" brushRef="#br0" contextRef="#ctx0"> 15153 10005 522, 15153 10005 582, 15153 10005 628, 15153 10005 660, 15153 10005 677, 15153 10005 685, 15153 10005 690, 15153 10005 693, 15153 10005 696, 15153 10005 698, 15216 10091 701, 15233 10144 701, 15247 10202 703, 15258 10260 703, 15267 10314 705, 15273 10361 709, 15276 10403 716, 15277 10437 730, 15277 10460 743, 15277 10478 762, 15277 10489 777, 15274 10497 793, 15271 10505 806, 15268 10510 820, 15267 10513 834, 15267 10513 844, 15262 10515 852, 15259 10517 854, 15255 10518 856, 15251 10521 858, 15251 10521 858, 15250 10521 859, 15250 10521 858, 15250 10521 856, 15250 10521 855, 15250 10527 854, 15250 10533 853, 15250 10539 853, 15250 10545 853, 15250 10545 855, 15250 10545 859, 15250 10545 864, 15250 10547 870, 15250 10548 879, 15250 10550 888, 15251 10551 898, 15251 10553 908, 15251 10554 915, 15253 10555 921, 15253 10555 924, 15255 10557 925, 15255 10557 927, 15256 10559 926, 15256 10559 925, 15256 10559 924, 15258 10560 924, 15258 10560 924, 15258 10560 922, 15259 10562 922, 15259 10562 924, 15259 10562 924, 15261 10562 924, 15261 10562 926, 15262 10562 927, 15265 10554 929, 15271 10539 927, 15280 10519 929, 15290 10497 927, 15302 10473 928, 15317 10447 927, 15332 10423 926, 15349 10401 924, 15368 10383 922, 15390 10368 920, 15413 10357 915, 15440 10353 910, 15468 10353 904, 15498 10358 895, 15528 10375 886, 15555 10396 874, 15579 10420 863, 15599 10447 856, 15611 10476 847, 15617 10505 846, 15617 10532 842, 15614 10555 843, 15602 10577 845, 15586 10597 849, 15567 10614 851, 15544 10628 853, 15520 10640 855, 15492 10653 854, 15464 10664 855, 15435 10672 855, 15407 10680 856, 15381 10686 858, 15361 10692 856, 15342 10694 855, 15332 10696 852, 15326 10696 840, 15322 10697 813, 15322 10697 765, 15320 10697 693, 15320 10697 581, 15333 10694 398, 15355 10685 113</trace>
  <trace timeOffset="166180.5" brushRef="#br0" contextRef="#ctx0"> 15646 10489 529, 15646 10489 555, 15646 10489 579, 15646 10489 600, 15646 10489 614, 15646 10489 621, 15684 10575 624, 15689 10589 622, 15693 10601 620, 15696 10610 613, 15698 10614 602, 15701 10618 579, 15701 10618 530, 15701 10618 437, 15701 10618 251, 15701 10618 0</trace>
  <trace timeOffset="166327.52" brushRef="#br0" contextRef="#ctx0"> 15666 10236 594, 15666 10236 631, 15666 10236 655, 15666 10236 665, 15666 10236 661, 15666 10236 650, 15666 10236 631, 15666 10236 580, 15666 10236 479, 15666 10236 224</trace>
  <trace timeOffset="166839.55" brushRef="#br0" contextRef="#ctx0"> 15896 9926 574, 15896 9926 617, 15896 9926 645, 15896 9926 657, 15896 9926 667, 15896 9926 673, 15896 9926 684, 15896 9926 696, 15896 9926 709, 15924 10037 718, 15936 10074 726, 15946 10115 730, 15955 10157 734, 15959 10199 735, 15962 10240 736, 15964 10281 737, 15964 10319 738, 15964 10354 739, 15964 10386 739, 15964 10411 739, 15964 10430 739, 15964 10447 742, 15968 10464 743, 15971 10474 747, 15977 10488 749, 15981 10495 749, 15990 10501 747, 15997 10507 747, 16007 10510 746, 16023 10510 745, 16039 10510 747, 16061 10500 743, 16079 10489 743, 16097 10476 739, 16115 10460 740, 16132 10444 741, 16146 10428 742, 16159 10413 745, 16172 10396 748, 16179 10384 754, 16185 10372 761, 16189 10365 770, 16191 10360 780, 16194 10355 792, 16194 10355 801, 16194 10354 809, 16194 10354 814, 16196 10354 816, 16198 10355 817, 16199 10372 817, 16202 10400 817, 16204 10435 820, 16205 10476 819, 16205 10513 822, 16206 10548 821, 16208 10580 819, 16211 10601 815, 16214 10618 807, 16217 10628 790, 16218 10631 759, 16224 10631 706, 16231 10626 613, 16238 10606 467, 16247 10577 196</trace>
  <trace timeOffset="166997.55" brushRef="#br0" contextRef="#ctx0"> 16223 10206 585, 16223 10206 623, 16223 10206 649, 16223 10206 664, 16223 10206 671, 16223 10206 673, 16223 10206 669, 16223 10206 657, 16223 10206 631, 16223 10206 557, 16234 10270 381, 16247 10277 101</trace>
  <trace timeOffset="167475.58" brushRef="#br0" contextRef="#ctx0"> 16366 9944 436, 16366 9944 495, 16366 9944 546, 16366 9944 589, 16366 9944 625, 16366 9944 657, 16366 9944 680, 16389 10052 698, 16396 10093 711, 16402 10135 721, 16409 10178 727, 16413 10219 733, 16418 10256 735, 16423 10294 737, 16431 10326 736, 16439 10353 734, 16448 10376 732, 16455 10398 729, 16463 10413 723, 16465 10422 714, 16471 10430 697, 16474 10437 664, 16475 10442 598, 16478 10447 492, 16478 10447 346, 16478 10447 187, 16478 10447 70, 16478 10447 1, 16467 10447 0, 16452 10447 43, 16434 10442 119, 16422 10435 219, 16409 10425 330, 16400 10419 436, 16395 10411 522, 16387 10405 591, 16384 10403 641, 16383 10400 678, 16383 10400 704, 16381 10398 723, 16381 10398 735, 16381 10393 743, 16383 10386 749, 16392 10375 753, 16405 10363 755, 16422 10351 756, 16443 10338 757, 16465 10326 756, 16490 10311 756, 16514 10297 753, 16539 10281 751, 16562 10268 748, 16578 10258 745, 16595 10253 740, 16610 10253 736, 16623 10256 732, 16636 10270 728, 16646 10292 727, 16655 10321 728, 16660 10353 732, 16663 10389 736, 16666 10425 743, 16666 10461 750, 16666 10497 752, 16666 10521 756, 16666 10536 753, 16666 10548 745, 16666 10554 721, 16666 10559 670, 16669 10560 570, 16674 10554 357, 16678 10536 70</trace>
  <trace timeOffset="167604.6" brushRef="#br0" contextRef="#ctx0"> 16617 10256 309, 16617 10256 314, 16617 10256 317, 16617 10256 313, 16617 10256 293, 16617 10256 231, 16617 10256 53</trace>
  <trace timeOffset="168089.61" brushRef="#br0" contextRef="#ctx0"> 16977 10419 484, 16977 10419 559, 16977 10419 622, 16976 10336 673, 16971 10309 710, 16967 10282 735, 16961 10260 754, 16957 10244 766, 16953 10234 776, 16951 10231 782, 16951 10231 786, 16944 10231 789, 16934 10234 786, 16919 10248 784, 16905 10272 781, 16894 10302 780, 16888 10338 778, 16885 10375 777, 16885 10411 778, 16885 10447 774, 16885 10478 774, 16892 10503 768, 16900 10524 762, 16908 10536 754, 16912 10544 746, 16919 10547 739, 16931 10547 735, 16944 10545 734, 16961 10536 735, 16974 10521 738, 16987 10501 737, 16996 10480 741, 17006 10454 742, 17016 10428 745, 17023 10401 749, 17032 10372 752, 17039 10342 757, 17048 10314 759, 17055 10287 760, 17060 10270 762, 17064 10260 763, 17065 10256 765, 17065 10256 766, 17065 10253 766, 17065 10253 766, 17067 10253 767, 17071 10261 767, 17077 10275 768, 17083 10294 766, 17090 10311 764, 17097 10326 762, 17108 10342 759, 17116 10351 757, 17126 10360 755, 17133 10366 752, 17143 10369 751, 17152 10374 749, 17156 10375 749, 17162 10376 751, 17162 10376 754, 17162 10376 759, 17162 10376 763, 17162 10384 765, 17162 10396 767, 17161 10411 768, 17151 10432 769, 17137 10452 772, 17120 10469 770, 17107 10480 764, 17093 10488 736, 17077 10488 655, 17062 10486 491, 17044 10471 187</trace>
  <trace timeOffset="168448.64" brushRef="#br0" contextRef="#ctx0"> 16726 9815 544, 16726 9815 595, 16726 9815 629, 16726 9815 649, 16726 9815 660, 16726 9815 670, 16726 9815 673, 16726 9815 680, 16750 9903 682, 16759 9931 680, 16773 9956 680, 16789 9975 679, 16809 9988 677, 16831 9996 678, 16857 9997 678, 16883 9997 679, 16909 9987 680, 16932 9972 683, 16951 9951 686, 16967 9927 693, 16976 9903 703, 16982 9878 712, 16982 9855 728, 16982 9831 743, 16973 9809 761, 16960 9789 779, 16941 9772 793, 16921 9757 800, 16902 9748 802, 16880 9743 803, 16857 9743 802, 16837 9748 797, 16814 9762 789, 16792 9781 768, 16776 9806 726, 16762 9832 612, 16754 9859 321, 16751 9878 14</trace>
  <trace timeOffset="169707.7" brushRef="#br0" contextRef="#ctx0"> 17833 10400 262, 17833 10400 327, 17833 10400 396, 17833 10400 458, 17833 10400 517, 17833 10400 568, 17833 10400 607, 17833 10400 639, 17833 10400 663, 17833 10400 678, 17819 10376 689, 17819 10372 694, 17819 10369 697, 17827 10365 699, 17846 10361 701, 17870 10361 701, 17908 10361 702, 17949 10361 702, 17996 10361 702, 18048 10363 703, 18104 10363 705, 18161 10363 708, 18222 10363 712, 18281 10358 715, 18338 10353 719, 18391 10345 722, 18438 10338 726, 18481 10331 729, 18517 10326 732, 18547 10322 735, 18569 10321 736, 18586 10319 736, 18599 10318 735, 18604 10318 735, 18609 10318 735, 18609 10318 737, 18609 10318 739, 18609 10318 742, 18611 10318 747, 18612 10318 751, 18614 10318 755, 18615 10318 759, 18617 10318 760, 18618 10318 760, 18618 10318 759, 18618 10311 755, 18618 10299 752, 18611 10281 749, 18598 10258 744, 18582 10234 741, 18566 10210 737, 18547 10184 735, 18526 10157 733, 18507 10130 732, 18485 10101 731, 18465 10072 731, 18449 10044 731, 18435 10020 732, 18424 9997 733, 18417 9982 737, 18413 9968 740, 18410 9958 743, 18409 9951 746, 18409 9941 751, 18409 9936 755, 18409 9929 762, 18409 9924 768, 18409 9924 774, 18409 9922 781, 18409 9922 785, 18409 9922 789, 18409 9919 792, 18409 9919 792, 18409 9919 793, 18413 9919 795, 18418 9924 796, 18427 9943 800, 18438 9973 803, 18450 10011 806, 18462 10060 809, 18475 10118 812, 18485 10182 814, 18497 10253 817, 18507 10328 817, 18515 10405 818, 18521 10483 821, 18527 10560 821, 18530 10638 825, 18535 10712 826, 18538 10785 825, 18541 10856 825, 18546 10923 823, 18550 10989 823, 18555 11050 825, 18559 11110 825, 18564 11165 829, 18569 11217 829, 18573 11264 830, 18576 11305 832, 18581 11340 832, 18583 11364 833, 18586 11384 834, 18588 11396 834, 18589 11401 834, 18591 11407 835, 18591 11407 835, 18591 11407 835, 18591 11407 836, 18592 11408 835, 18592 11410 837, 18595 11411 838, 18595 11411 839, 18596 11411 839, 18596 11411 838, 18599 11411 834, 18601 11408 827, 18604 11396 815, 18606 11380 792, 18608 11361 754, 18608 11335 690, 18608 11308 585, 18608 11276 408, 18608 11242 116</trace>
  <trace timeOffset="170407.75" brushRef="#br0" contextRef="#ctx0"> 18400 9982 145, 18400 9982 198, 18400 9982 258, 18400 9982 323, 18400 9982 394, 18400 9982 459, 18400 9982 520, 18400 9982 573, 18400 9982 615, 18400 9982 649, 18400 9982 675, 18400 9958 694, 18400 9956 711, 18400 9951 724, 18407 9946 736, 18421 9939 745, 18439 9931 751, 18462 9924 755, 18491 9922 757, 18526 9922 759, 18566 9922 759, 18608 9922 760, 18651 9922 759, 18696 9922 759, 18740 9922 759, 18781 9926 759, 18818 9931 757, 18852 9934 757, 18881 9936 757, 18903 9939 757, 18920 9941 755, 18932 9943 754, 18937 9943 751, 18943 9944 748, 18943 9944 745, 18943 9944 743, 18943 9944 740, 18945 9944 736, 18946 9946 726, 18948 9946 710, 18949 9946 684, 18949 9946 651, 18951 9946 610, 18951 9946 557, 18948 9939 491, 18937 9924 420, 18923 9907 341, 18909 9888 273, 18891 9867 225, 18875 9844 194, 18858 9820 186, 18841 9797 190, 18823 9774 203, 18807 9757 226, 18794 9743 258, 18783 9733 302, 18777 9726 363, 18771 9724 429, 18769 9723 491, 18769 9723 546, 18767 9721 580, 18767 9721 597, 18766 9721 607, 18766 9721 613, 18766 9721 623, 18766 9721 636, 18778 9721 648, 18797 9726 660, 18825 9736 668, 18855 9743 676, 18889 9753 684, 18922 9764 690, 18958 9774 695, 18991 9786 699, 19021 9801 708, 19046 9818 713, 19068 9836 721, 19085 9858 724, 19094 9882 730, 19098 9906 734, 19098 9934 739, 19095 9963 744, 19083 9992 746, 19066 10020 749, 19046 10049 751, 19024 10076 752, 19001 10101 752, 18980 10123 751, 18961 10142 747, 18948 10154 743, 18940 10161 734, 18937 10164 713, 18937 10164 660, 18937 10164 569, 18937 10164 423, 18949 10159 138</trace>
  <trace timeOffset="170768.77" brushRef="#br0" contextRef="#ctx0"> 19389 9661 419, 19389 9661 451, 19389 9661 484, 19389 9661 518, 19389 9661 547, 19389 9661 571, 19377 9760 589, 19370 9789 606, 19364 9814 617, 19361 9833 625, 19358 9851 628, 19357 9864 629, 19357 9870 627, 19357 9878 627, 19357 9883 624, 19363 9890 622, 19370 9895 619, 19380 9897 617, 19399 9897 615, 19417 9897 616, 19441 9894 617, 19464 9886 619, 19484 9878 624, 19500 9867 628, 19516 9855 636, 19526 9846 640, 19536 9833 649, 19542 9820 660, 19545 9811 681, 19548 9794 704, 19548 9777 726, 19546 9760 746, 19537 9740 759, 19523 9723 769, 19508 9707 773, 19491 9696 772, 19471 9688 768, 19452 9686 760, 19428 9686 745, 19400 9692 705, 19374 9709 620, 19345 9731 449, 19318 9757 148</trace>
  <trace timeOffset="171463.81" brushRef="#br0" contextRef="#ctx0"> 18510 10781 524, 18510 10781 592, 18510 10781 646, 18510 10781 684, 18510 10781 714, 18510 10781 735, 18510 10781 750, 18510 10781 760, 18510 10781 767, 18510 10781 771, 18510 10781 775, 18500 10788 780, 18512 10788 785, 18533 10788 792, 18560 10788 794, 18596 10785 795, 18635 10781 797, 18677 10778 795, 18723 10776 795, 18767 10774 795, 18810 10773 794, 18851 10773 794, 18886 10773 793, 18916 10773 789, 18943 10776 787, 18961 10778 786, 18971 10781 786, 18980 10785 786, 18983 10786 787, 18985 10788 789, 18991 10790 792, 18991 10790 792, 18991 10790 792, 18991 10790 792, 18978 10790 786, 18959 10790 782, 18932 10790 777, 18904 10788 772, 18875 10781 768, 18848 10771 765, 18822 10759 762, 18799 10744 760, 18780 10727 757, 18763 10711 757, 18752 10699 755, 18747 10692 753, 18744 10687 751, 18744 10687 748, 18743 10686 748, 18743 10686 749, 18743 10685 750, 18741 10684 752, 18741 10682 753, 18741 10682 752, 18741 10680 753, 18741 10680 756, 18741 10679 759, 18741 10679 761, 18747 10679 763, 18761 10679 764, 18783 10679 766, 18813 10685 766, 18843 10692 766, 18874 10699 766, 18906 10707 765, 18936 10717 765, 18963 10726 764, 18985 10736 763, 19001 10744 762, 19013 10754 760, 19020 10761 761, 19021 10771 762, 19021 10786 765, 19021 10803 768, 19010 10822 770, 18997 10842 772, 18980 10859 773, 18961 10878 775, 18942 10893 776, 18923 10908 777, 18907 10923 777, 18896 10932 777, 18886 10943 776, 18880 10950 774, 18874 10955 773, 18869 10964 769, 18865 10967 763, 18864 10972 750, 18864 10972 719, 18863 10972 641, 18863 10972 510, 18863 10972 251</trace>
  <trace timeOffset="172043.84" brushRef="#br0" contextRef="#ctx0"> 19399 10680 590, 19399 10680 644, 19399 10680 691, 19399 10680 733, 19399 10680 763, 19399 10680 785, 19399 10680 800, 19399 10680 808, 19399 10680 814, 19399 10680 820, 19394 10630 823, 19400 10606 827, 19409 10582 829, 19420 10560 830, 19428 10545 832, 19435 10532 833, 19441 10525 832, 19445 10522 831, 19454 10521 829, 19461 10521 828, 19471 10533 826, 19484 10551 825, 19493 10575 823, 19497 10602 823, 19500 10633 823, 19502 10667 823, 19502 10700 825, 19502 10733 825, 19502 10758 825, 19502 10778 825, 19502 10793 826, 19502 10798 825, 19502 10805 825, 19502 10805 825, 19502 10805 821, 19502 10805 816, 19502 10807 807, 19502 10810 795, 19502 10810 774, 19502 10810 748, 19502 10810 709, 19503 10810 651, 19503 10810 574, 19503 10810 484, 19506 10810 392, 19506 10810 314, 19506 10810 260, 19506 10814 229, 19502 10819 216, 19491 10829 221, 19480 10842 238, 19468 10849 274, 19457 10856 335, 19448 10861 416, 19438 10864 505, 19428 10868 585, 19423 10871 649, 19419 10873 695, 19419 10873 728, 19417 10873 751, 19417 10873 765, 19416 10873 775, 19414 10874 782, 19412 10874 787, 19411 10874 793, 19411 10876 797, 19409 10876 801, 19409 10878 805, 19409 10878 807, 19420 10878 809, 19438 10878 810, 19460 10871 810, 19481 10863 809, 19502 10851 808, 19522 10839 804, 19536 10832 796, 19545 10826 780, 19549 10824 754, 19549 10824 715, 19549 10822 636, 19549 10822 483, 19549 10822 190</trace>
  <trace timeOffset="172999.89" brushRef="#br0" contextRef="#ctx0"> 18582 11632 305, 18582 11632 350, 18582 11632 390, 18582 11632 432, 18582 11632 476, 18582 11632 519, 18582 11632 561, 18582 11632 598, 18582 11632 629, 18582 11632 660, 18582 11632 686, 18546 11562 711, 18546 11555 734, 18546 11551 755, 18546 11551 774, 18546 11550 793, 18546 11550 805, 18544 11550 813, 18541 11550 817, 18537 11553 819, 18527 11565 819, 18518 11582 820, 18510 11601 819, 18500 11624 820, 18492 11648 820, 18486 11676 821, 18482 11708 820, 18479 11739 821, 18479 11774 825, 18479 11811 823, 18479 11846 827, 18479 11880 827, 18479 11913 829, 18484 11941 832, 18488 11967 834, 18495 11990 836, 18504 12008 838, 18511 12022 840, 18520 12032 843, 18527 12039 847, 18538 12043 850, 18555 12046 854, 18573 12046 858, 18598 12046 860, 18624 12041 863, 18650 12032 865, 18682 12019 865, 18716 12008 866, 18754 11996 866, 18793 11983 865, 18834 11975 866, 18875 11965 866, 18917 11961 865, 18958 11956 864, 18995 11953 863, 19029 11951 862, 19060 11951 863, 19082 11951 861, 19101 11951 860, 19115 11951 858, 19127 11951 854, 19140 11951 851, 19144 11951 847, 19150 11951 843, 19150 11951 841, 19150 11951 839, 19150 11951 838, 19151 11951 837, 19151 11951 833, 19151 11951 828, 19151 11951 820, 19144 11950 812, 19127 11943 806, 19105 11933 802, 19080 11925 798, 19052 11913 795, 19020 11898 792, 18984 11887 789, 18949 11872 789, 18916 11860 792, 18889 11851 793, 18869 11846 795, 18857 11843 797, 18852 11843 798, 18852 11843 799, 18851 11843 797, 18851 11843 797, 18849 11843 794, 18849 11843 793, 18849 11855 792, 18858 11872 792, 18875 11894 792, 18896 11911 789, 18922 11925 789, 18951 11936 787, 18983 11946 787, 19013 11951 787, 19045 11956 789, 19072 11960 789, 19094 11961 790, 19111 11964 792, 19121 11965 793, 19128 11971 797, 19136 11980 801, 19140 11997 806, 19140 12022 812, 19140 12051 815, 19128 12087 820, 19114 12126 825, 19095 12169 830, 19072 12213 834, 19050 12257 837, 19026 12298 837, 19001 12334 837, 18980 12368 835, 18961 12393 833, 18946 12410 829, 18937 12421 819, 18935 12426 795, 18935 12426 744, 18933 12426 613, 18933 12417 302</trace>
  <trace timeOffset="173407.92" brushRef="#br0" contextRef="#ctx0"> 19341 11891 674, 19341 11891 689, 19341 11891 710, 19341 11891 726, 19341 11891 741, 19377 11811 746, 19400 11801 750, 19426 11797 749, 19455 11796 745, 19484 11796 739, 19511 11801 729, 19536 11814 717, 19554 11831 698, 19566 11853 684, 19572 11877 671, 19572 11906 664, 19569 11935 661, 19555 11965 664, 19537 11996 671, 19516 12025 683, 19493 12051 701, 19468 12073 723, 19448 12094 745, 19428 12112 766, 19414 12122 784, 19406 12129 798, 19403 12132 806, 19403 12132 809, 19402 12132 809, 19402 12132 808, 19402 12137 807, 19408 12140 806, 19423 12144 804, 19445 12147 801, 19470 12147 798, 19499 12147 795, 19531 12141 792, 19565 12134 786, 19598 12126 780, 19630 12119 767, 19659 12110 738, 19681 12102 679, 19698 12096 567, 19705 12092 335, 19710 12090 44</trace>
  <trace timeOffset="173684.94" brushRef="#br0" contextRef="#ctx0"> 18687 12472 531, 18687 12472 575, 18687 12472 617, 18687 12472 648, 18687 12472 671, 18687 12472 686, 18687 12472 693, 18687 12472 697, 18687 12472 695, 18677 12562 693, 18677 12593 686, 18677 12630 671, 18676 12671 627, 18672 12716 519, 18664 12768 307, 18655 12823 23</trace>
  <trace timeOffset="173824.94" brushRef="#br0" contextRef="#ctx0"> 18698 13361 371, 18698 13361 415, 18698 13361 453, 18698 13361 480, 18698 13361 492, 18698 13361 489, 18698 13361 471, 18709 13442 440, 18709 13462 387, 18709 13488 301, 18709 13504 150</trace>
  <trace timeOffset="174041.95" brushRef="#br0" contextRef="#ctx0"> 18734 14001 535, 18734 14001 607, 18734 14001 658, 18706 14100 696, 18696 14137 721, 18686 14178 739, 18675 14219 751, 18664 14258 761, 18655 14297 769, 18647 14335 776, 18640 14371 779, 18635 14404 783, 18631 14434 789, 18629 14454 787, 18628 14468 790, 18628 14473 784, 18628 14473 776, 18628 14473 768, 18628 14473 759, 18628 14475 748, 18628 14476 734, 18628 14476 709, 18628 14476 661, 18628 14478 578, 18628 14478 432, 18629 14478 192</trace>
  <trace timeOffset="174623.98" brushRef="#br0" contextRef="#ctx0"> 18640 14391 655, 18640 14391 675, 18640 14391 695, 18640 14391 715, 18640 14391 726, 18640 14391 733, 18640 14391 738, 18640 14391 742, 18640 14391 748, 18640 14391 754, 18734 14376 760, 18777 14366 768, 18823 14355 775, 18872 14343 783, 18920 14333 792, 18969 14326 797, 19013 14320 801, 19053 14316 804, 19089 14316 805, 19120 14316 806, 19146 14316 807, 19169 14320 807, 19189 14326 808, 19208 14333 806, 19224 14340 806, 19237 14345 806, 19248 14350 807, 19256 14355 808, 19260 14357 808, 19266 14359 805, 19266 14359 803, 19269 14359 802, 19271 14359 799, 19274 14355 798, 19274 14345 785, 19274 14333 767, 19260 14314 742, 19244 14291 709, 19222 14273 674, 19202 14255 638, 19179 14240 607, 19157 14225 583, 19136 14212 567, 19118 14197 558, 19104 14188 554, 19094 14180 555, 19086 14173 561, 19082 14170 578, 19078 14166 599, 19078 14166 625, 19078 14166 648, 19078 14166 667, 19078 14166 681, 19078 14164 693, 19078 14164 708, 19080 14163 721, 19092 14163 733, 19111 14163 743, 19133 14163 752, 19159 14163 761, 19185 14163 770, 19211 14163 777, 19240 14163 783, 19267 14163 789, 19294 14163 792, 19319 14163 794, 19338 14163 796, 19357 14163 797, 19373 14163 800, 19386 14166 807, 19400 14178 812, 19408 14195 817, 19409 14215 823, 19409 14244 825, 19406 14277 832, 19394 14316 838, 19377 14359 846, 19358 14401 859, 19337 14443 864, 19312 14483 873, 19289 14519 877, 19267 14553 878, 19247 14581 880, 19228 14607 879, 19214 14628 878, 19199 14647 874, 19191 14662 869, 19183 14674 859, 19177 14683 842, 19175 14686 812, 19173 14691 762, 19169 14691 663, 19166 14689 483, 19162 14676 175</trace>
  <trace timeOffset="175176.02" brushRef="#br0" contextRef="#ctx0"> 19968 14212 660, 19968 14212 716, 19968 14212 759, 19968 14212 793, 19968 14212 818, 19968 14212 833, 19968 14212 844, 19968 14212 852, 19934 14130 858, 19941 14109 861, 19953 14093 864, 19962 14080 865, 19974 14073 865, 19983 14068 864, 19996 14068 862, 20010 14071 859, 20023 14085 855, 20035 14108 852, 20042 14137 848, 20044 14171 846, 20044 14212 842, 20039 14254 841, 20026 14299 838, 20010 14345 838, 19991 14391 844, 19970 14434 844, 19947 14472 850, 19925 14504 852, 19906 14532 854, 19892 14550 858, 19885 14561 858, 19882 14565 861, 19882 14565 863, 19882 14570 864, 19882 14577 867, 19892 14586 868, 19908 14595 869, 19928 14600 870, 19953 14601 870, 19979 14601 872, 20005 14601 875, 20029 14595 876, 20052 14587 876, 20070 14580 875, 20084 14573 871, 20096 14566 871, 20104 14555 868, 20113 14550 864, 20120 14538 856, 20126 14529 836, 20129 14519 798, 20133 14509 732, 20135 14504 596, 20136 14500 344, 20136 14492 38</trace>
  <trace timeOffset="175576.05" brushRef="#br0" contextRef="#ctx0"> 20291 14088 530, 20291 14088 592, 20291 14088 652, 20291 14088 701, 20291 14088 737, 20291 14088 762, 20291 14088 782, 20291 14088 800, 20291 14088 815, 20291 14088 827, 20291 14088 835, 20272 14077 842, 20272 14077 844, 20270 14077 845, 20270 14077 845, 20269 14077 846, 20269 14080 847, 20269 14097 848, 20269 14120 848, 20269 14147 848, 20272 14173 847, 20275 14195 848, 20276 14212 848, 20279 14229 849, 20282 14240 848, 20287 14249 848, 20291 14258 846, 20299 14266 846, 20311 14275 846, 20327 14279 846, 20344 14287 847, 20364 14289 846, 20385 14294 846, 20398 14296 845, 20412 14301 845, 20427 14304 845, 20435 14309 845, 20447 14318 845, 20451 14325 845, 20453 14333 845, 20453 14347 846, 20453 14362 849, 20448 14376 851, 20437 14391 853, 20425 14402 855, 20410 14411 855, 20399 14419 856, 20386 14423 855, 20376 14428 852, 20364 14429 849, 20352 14433 841, 20340 14434 827, 20330 14436 802, 20324 14436 756, 20313 14436 666, 20307 14436 511, 20296 14429 207</trace>
  <trace timeOffset="175770.05" brushRef="#br0" contextRef="#ctx0"> 20265 14102 656, 20265 14102 693, 20265 14102 726, 20265 14102 753, 20265 14102 771, 20265 14102 782, 20356 14023 790, 20378 14011 793, 20402 13996 793, 20428 13982 792, 20453 13968 789, 20476 13955 784, 20492 13946 775, 20507 13941 757, 20516 13938 724, 20521 13936 657, 20531 13936 554, 20535 13936 397, 20541 13936 177</trace>
  <trace timeOffset="176080.08" brushRef="#br0" contextRef="#ctx0"> 20687 13918 473, 20687 13918 558, 20687 13918 625, 20687 13918 671, 20687 13918 702, 20687 13918 723, 20639 13996 739, 20635 14011 751, 20632 14028 762, 20632 14045 772, 20632 14059 781, 20636 14080 789, 20644 14097 795, 20655 14112 800, 20668 14125 804, 20684 14137 809, 20701 14147 814, 20720 14158 820, 20738 14166 826, 20756 14178 831, 20771 14188 834, 20784 14195 837, 20794 14205 840, 20800 14212 844, 20806 14219 848, 20813 14226 853, 20814 14231 859, 20817 14240 865, 20817 14246 872, 20817 14257 876, 20817 14270 879, 20813 14277 879, 20803 14289 879, 20790 14299 878, 20772 14307 876, 20750 14316 869, 20726 14325 856, 20700 14330 833, 20674 14337 795, 20648 14342 730, 20626 14347 624, 20610 14350 462, 20601 14354 193</trace>
  <trace timeOffset="176361.1" brushRef="#br0" contextRef="#ctx0"> 20697 13938 714, 20697 13938 746, 20697 13938 775, 20697 13938 803, 20697 13938 823, 20697 13938 839, 20697 13938 851, 20697 13938 860, 20697 13938 866, 20697 13938 871, 20785 13851 876, 20813 13837 876, 20843 13822 880, 20872 13808 878, 20901 13796 877, 20924 13784 877, 20943 13776 876, 20959 13772 875, 20970 13769 873, 20975 13768 872, 20980 13768 871, 20980 13768 870, 20980 13766 869, 20980 13766 867, 20982 13766 866, 20983 13766 864, 20989 13766 860, 20996 13766 856, 21002 13766 848, 21008 13766 834, 21008 13766 810, 21008 13766 756, 21008 13766 636, 21008 13766 341, 21008 13766 17</trace>
  <trace timeOffset="182228.42" brushRef="#br0" contextRef="#ctx0"> 19640 9495 155, 19640 9495 194, 19640 9495 234, 19640 9495 275, 19640 9495 313, 19640 9495 349, 19640 9495 381, 19640 9495 410, 19640 9495 438, 19640 9495 465, 19640 9495 488, 19645 9485 510, 19643 9483 526, 19639 9480 539, 19630 9477 551, 19622 9472 561, 19613 9469 571, 19604 9467 579, 19593 9463 585, 19582 9460 589, 19569 9457 594, 19549 9456 600, 19529 9456 611, 19502 9456 625, 19477 9456 638, 19451 9460 648, 19426 9465 656, 19403 9471 660, 19380 9475 665, 19365 9478 670, 19348 9483 674, 19332 9486 679, 19319 9488 683, 19302 9489 686, 19292 9490 690, 19285 9490 693, 19274 9492 695, 19270 9492 699, 19264 9492 702, 19259 9493 704, 19259 9493 706, 19257 9493 709, 19257 9493 711, 19256 9493 712, 19254 9493 713, 19253 9493 714, 19251 9493 714, 19250 9493 717, 19248 9493 718, 19247 9493 718, 19246 9493 720, 19244 9493 720, 19243 9493 722, 19241 9495 724, 19240 9495 726, 19237 9500 728, 19232 9503 730, 19225 9512 731, 19218 9527 733, 19209 9544 735, 19197 9571 737, 19185 9600 741, 19175 9629 743, 19162 9659 744, 19151 9691 747, 19143 9724 749, 19134 9757 751, 19130 9793 753, 19127 9829 757, 19127 9865 756, 19127 9903 759, 19127 9939 757, 19130 9975 757, 19134 10008 759, 19141 10042 759, 19146 10072 759, 19151 10101 759, 19156 10127 760, 19160 10149 760, 19165 10171 761, 19168 10186 762, 19173 10201 762, 19176 10211 761, 19177 10221 762, 19180 10231 761, 19182 10236 761, 19183 10240 762, 19183 10240 761, 19183 10240 762, 19183 10240 762, 19185 10241 763, 19185 10243 764, 19186 10244 764, 19186 10246 764, 19188 10248 764, 19188 10248 765, 19189 10249 765, 19189 10249 766, 19191 10251 765, 19192 10251 766, 19194 10251 767, 19195 10251 767, 19197 10251 768, 19205 10251 768, 19215 10251 769, 19232 10251 769, 19251 10248 771, 19273 10240 774, 19296 10229 775, 19319 10217 775, 19344 10204 774, 19370 10192 771, 19397 10182 771, 19425 10174 771, 19454 10169 771, 19481 10164 771, 19508 10161 770, 19533 10161 767, 19556 10161 766, 19579 10161 766, 19601 10164 766, 19619 10171 768, 19633 10175 768, 19646 10179 768, 19657 10182 767, 19666 10184 767, 19676 10187 768, 19681 10189 767, 19692 10190 767, 19697 10192 768, 19701 10193 767, 19707 10194 768, 19707 10194 769, 19707 10194 769, 19707 10194 770, 19708 10194 770, 19710 10196 771, 19711 10196 773, 19713 10196 774, 19714 10196 774, 19717 10196 775, 19718 10196 775, 19720 10196 776, 19721 10196 779, 19722 10196 779, 19727 10196 781, 19731 10196 781, 19737 10190 780, 19744 10179 781, 19750 10171 782, 19756 10155 784, 19760 10137 786, 19762 10118 787, 19765 10093 790, 19766 10074 792, 19766 10055 792, 19766 10035 794, 19766 10014 796, 19766 9987 797, 19765 9963 797, 19760 9939 799, 19756 9914 797, 19751 9890 795, 19747 9864 797, 19742 9836 794, 19737 9809 795, 19734 9781 796, 19731 9752 796, 19730 9724 796, 19730 9699 795, 19730 9679 796, 19730 9659 795, 19730 9645 795, 19730 9632 795, 19730 9619 794, 19730 9614 795, 19730 9602 795, 19730 9595 795, 19730 9590 796, 19730 9585 797, 19730 9585 798, 19730 9583 798, 19730 9583 799, 19730 9578 799, 19730 9569 800, 19730 9564 801, 19730 9559 804, 19730 9559 807, 19730 9557 810, 19730 9557 812, 19730 9556 813, 19730 9549 815, 19730 9544 818, 19730 9537 820, 19730 9532 823, 19730 9532 825, 19730 9532 826, 19730 9532 828, 19728 9527 830, 19725 9520 831, 19724 9517 833, 19718 9510 834, 19714 9509 834, 19710 9506 835, 19701 9503 835, 19695 9503 835, 19682 9501 836, 19665 9500 835, 19646 9500 836, 19622 9500 836, 19600 9500 837, 19575 9500 838, 19551 9500 838, 19523 9501 839, 19494 9503 839, 19465 9507 839, 19435 9513 839, 19405 9519 839, 19376 9527 839, 19347 9535 839, 19323 9540 837, 19305 9547 838, 19288 9549 839, 19279 9552 840, 19273 9554 842, 19269 9556 843, 19269 9556 842, 19267 9556 842, 19267 9556 841, 19266 9556 841, 19264 9556 843, 19257 9556 843, 19250 9556 843, 19244 9556 844, 19240 9556 843, 19235 9556 844, 19231 9556 845, 19225 9554 845, 19221 9552 845, 19221 9552 845, 19220 9551 845, 19220 9551 845, 19218 9551 846, 19217 9549 846, 19215 9549 847, 19214 9549 847, 19212 9549 848, 19211 9549 848, 19209 9549 847, 19208 9549 847, 19206 9549 847, 19205 9549 847, 19203 9549 847, 19198 9549 847, 19194 9549 845, 19191 9551 845, 19185 9559 845, 19183 9564 845, 19179 9574 844, 19176 9590 844, 19173 9610 845, 19172 9635 845, 19172 9661 844, 19172 9688 844, 19172 9714 843, 19172 9740 843, 19169 9765 845, 19169 9791 845, 19166 9817 848, 19165 9844 847, 19160 9871 848, 19157 9898 848, 19154 9926 848, 19151 9953 849, 19150 9980 848, 19149 10003 848, 19149 10028 847, 19149 10050 847, 19149 10072 846, 19151 10086 846, 19154 10101 844, 19160 10115 845, 19163 10123 844, 19168 10132 844, 19172 10140 844, 19173 10144 845, 19175 10147 845, 19177 10152 846, 19177 10152 846, 19177 10152 847, 19177 10152 849, 19179 10154 849, 19179 10154 851, 19180 10155 852, 19180 10155 852, 19182 10155 853, 19182 10157 851, 19183 10157 850, 19183 10157 850, 19185 10159 850, 19191 10159 852, 19202 10159 852, 19212 10159 852, 19228 10159 853, 19247 10155 851, 19266 10155 851, 19283 10154 850, 19302 10154 850, 19319 10154 850, 19332 10154 850, 19350 10154 849, 19363 10154 848, 19374 10154 849, 19391 10157 849, 19402 10159 850, 19417 10162 850, 19432 10166 850, 19442 10167 851, 19460 10172 851, 19477 10175 850, 19494 10176 851, 19513 10179 850, 19529 10181 850, 19542 10182 851, 19555 10182 850, 19569 10182 850, 19582 10182 850, 19601 10182 850, 19611 10181 850, 19628 10178 850, 19637 10175 851, 19642 10174 851, 19650 10171 851, 19656 10169 851, 19660 10167 851, 19665 10166 851, 19665 10166 852, 19669 10164 853, 19675 10164 853, 19679 10164 852, 19691 10162 850, 19695 10161 850, 19699 10160 850, 19710 10159 849, 19714 10157 850, 19720 10155 850, 19728 10152 850, 19733 10151 851, 19737 10149 852, 19744 10144 853, 19748 10140 856, 19751 10137 858, 19754 10128 858, 19756 10122 860, 19757 10110 861, 19757 10098 861, 19757 10084 862, 19757 10065 861, 19757 10055 862, 19754 10037 862, 19753 10026 861, 19750 10014 862, 19748 10003 863, 19744 9992 863, 19740 9975 865, 19737 9965 865, 19733 9948 868, 19730 9934 868, 19727 9922 869, 19721 9906 868, 19714 9890 866, 19708 9873 868, 19701 9850 865, 19694 9829 867, 19684 9808 866, 19676 9789 867, 19672 9774 866, 19666 9760 866, 19663 9753 867, 19662 9748 868, 19660 9743 872, 19660 9743 872, 19660 9743 873, 19659 9738 873, 19657 9733 873, 19657 9728 873, 19656 9724 873, 19656 9724 873, 19653 9723 873, 19653 9723 873, 19653 9721 871, 19653 9721 871, 19652 9719 870, 19652 9719 870, 19652 9718 868, 19652 9718 865, 19652 9716 863, 19650 9715 856, 19650 9714 842, 19649 9707 818, 19643 9696 766, 19634 9682 637, 19622 9661 327, 19613 9645 3</trace>
  <trace timeOffset="186331.66" brushRef="#br0" contextRef="#ctx0"> 7116 14004 154, 7116 14004 190, 7116 14004 226, 7116 14004 258, 7116 14004 289, 7116 14004 317, 7116 14004 345, 7116 14004 373, 7116 14004 400, 7116 14004 429, 7116 14004 456, 7176 14001 480, 7182 14004 504, 7182 14004 526, 7182 14004 545, 7182 14004 563, 7183 14004 580, 7185 14004 596, 7186 14004 612, 7188 14006 632, 7189 14006 652, 7191 14006 676, 7192 14006 698, 7194 14006 718, 7195 14006 736, 7195 14006 750, 7195 14004 762, 7195 13997 770, 7195 13984 775, 7191 13970 779, 7183 13955 782, 7171 13938 784, 7160 13923 789, 7152 13914 792, 7139 13904 795, 7127 13896 798, 7116 13891 798, 7100 13886 798, 7084 13884 797, 7068 13884 797, 7045 13889 797, 7025 13900 797, 7006 13914 796, 6985 13929 794, 6965 13948 792, 6946 13970 792, 6928 13992 790, 6910 14016 792, 6891 14043 792, 6877 14070 792, 6861 14097 790, 6849 14125 792, 6837 14151 792, 6828 14178 790, 6820 14204 792, 6816 14227 792, 6812 14254 790, 6811 14281 790, 6811 14308 787, 6812 14337 787, 6820 14366 786, 6832 14394 786, 6844 14422 785, 6860 14446 785, 6874 14468 786, 6891 14490 786, 6909 14508 792, 6926 14525 792, 6945 14541 795, 6964 14553 795, 6984 14561 796, 7006 14566 797, 7029 14570 797, 7051 14570 797, 7075 14570 797, 7100 14570 798, 7123 14565 798, 7145 14561 798, 7166 14554 799, 7182 14551 799, 7197 14548 799, 7207 14546 800, 7212 14545 800, 7223 14543 800, 7228 14543 800, 7233 14541 801, 7239 14541 802, 7239 14541 802, 7239 14541 803, 7239 14541 803, 7241 14541 802, 7243 14539 801, 7244 14539 799, 7246 14539 795, 7246 14539 784, 7247 14539 755, 7247 14539 675, 7247 14539 511, 7247 14538 206</trace>
  <trace timeOffset="186864.69" brushRef="#br0" contextRef="#ctx0"> 7460 14561 520, 7460 14561 563, 7460 14561 600, 7460 14561 625, 7460 14561 637, 7460 14561 644, 7460 14561 648, 7460 14561 651, 7460 14561 654, 7460 14561 657, 7460 14561 658, 7429 14619 660, 7429 14643 661, 7429 14667 664, 7434 14691 666, 7439 14717 668, 7447 14742 668, 7455 14766 669, 7464 14792 670, 7474 14816 673, 7485 14841 675, 7497 14867 678, 7508 14891 679, 7520 14912 682, 7531 14932 683, 7542 14947 686, 7551 14958 688, 7561 14965 688, 7568 14971 690, 7581 14973 693, 7596 14973 693, 7613 14973 696, 7633 14966 699, 7652 14954 701, 7671 14938 706, 7687 14918 711, 7701 14896 715, 7714 14870 720, 7724 14846 726, 7734 14824 732, 7742 14800 741, 7746 14783 748, 7747 14764 759, 7747 14745 768, 7747 14727 777, 7747 14704 786, 7743 14683 796, 7736 14662 805, 7724 14643 815, 7711 14625 823, 7697 14607 832, 7678 14589 836, 7658 14573 840, 7639 14558 841, 7620 14546 842, 7607 14538 843, 7597 14533 838, 7594 14532 838, 7594 14532 836, 7593 14532 834, 7588 14532 834, 7582 14532 826, 7571 14534 815, 7558 14543 797, 7548 14554 770, 7536 14565 739, 7526 14575 691, 7519 14587 620, 7512 14593 497, 7508 14601 269, 7506 14605 0</trace>
  <trace timeOffset="188683.8" brushRef="#br0" contextRef="#ctx0"> 7600 13730 93, 7600 13730 132, 7600 13730 176, 7600 13730 226, 7600 13730 281, 7600 13730 341, 7600 13730 399, 7600 13730 460, 7600 13730 514, 7600 13730 561, 7619 13805 604, 7619 13812 636, 7620 13818 666, 7620 13818 687, 7620 13818 705, 7620 13818 723, 7620 13820 737, 7620 13821 753, 7620 13822 767, 7620 13825 780, 7620 13825 787, 7620 13825 797, 7620 13825 800, 7620 13825 806, 7620 13808 810, 7620 13783 812, 7620 13748 815, 7620 13709 816, 7619 13668 819, 7619 13626 821, 7617 13583 825, 7614 13542 829, 7610 13508 834, 7607 13481 838, 7603 13462 841, 7602 13450 845, 7600 13443 847, 7600 13438 850, 7600 13438 851, 7599 13437 850, 7599 13437 847, 7599 13437 844, 7597 13437 840, 7597 13438 837, 7597 13452 835, 7597 13474 833, 7597 13503 832, 7597 13531 830, 7602 13562 828, 7608 13592 828, 7614 13621 827, 7620 13646 828, 7625 13671 829, 7629 13687 828, 7633 13701 827, 7636 13710 826, 7637 13715 825, 7639 13721 821, 7639 13721 814, 7639 13721 799, 7639 13721 763, 7639 13719 675, 7639 13700 424, 7639 13667 108</trace>
  <trace timeOffset="191131.94" brushRef="#br0" contextRef="#ctx0"> 8392 14058 305, 8392 14058 360, 8392 14058 417, 8392 14058 471, 8392 14058 516, 8392 14058 550, 8392 14058 572, 8392 14058 587, 8392 14058 598, 8392 14058 608, 8392 14058 616, 8378 14058 624, 8376 14058 634, 8376 14058 644, 8376 14058 653, 8376 14058 664, 8379 14058 675, 8391 14058 687, 8407 14058 697, 8428 14058 708, 8449 14059 716, 8470 14061 722, 8493 14061 728, 8518 14061 734, 8543 14061 738, 8569 14061 742, 8598 14061 745, 8625 14061 746, 8651 14061 749, 8675 14061 750, 8693 14061 751, 8712 14061 752, 8732 14061 753, 8745 14061 753, 8765 14061 754, 8784 14061 755, 8798 14061 756, 8817 14061 756, 8838 14061 757, 8855 14064 757, 8871 14067 757, 8886 14071 759, 8895 14075 759, 8904 14077 760, 8914 14082 761, 8918 14083 763, 8923 14085 767, 8923 14085 773, 8923 14085 778, 8923 14085 784, 8924 14085 792, 8926 14087 797, 8927 14087 802, 8929 14087 807, 8930 14087 810, 8932 14087 811, 8933 14087 811, 8934 14087 808, 8936 14087 805, 8937 14087 797, 8937 14088 777, 8937 14088 741, 8937 14090 682, 8937 14090 586, 8937 14091 443, 8926 14091 200</trace>
  <trace timeOffset="191571.95" brushRef="#br0" contextRef="#ctx0"> 8681 13856 382, 8681 13856 437, 8681 13856 491, 8681 13856 547, 8681 13856 592, 8681 13856 624, 8681 13856 646, 8681 13856 664, 8681 13856 676, 8681 13856 686, 8657 13834 693, 8655 13834 698, 8655 13834 702, 8652 13834 706, 8649 13847 714, 8648 13866 718, 8645 13894 726, 8645 13924 728, 8645 13955 730, 8645 13989 733, 8645 14025 733, 8647 14058 735, 8649 14090 736, 8652 14122 737, 8655 14151 737, 8658 14180 738, 8661 14205 738, 8663 14225 739, 8666 14241 740, 8668 14252 742, 8671 14262 743, 8674 14273 744, 8677 14284 745, 8680 14293 746, 8683 14304 749, 8686 14313 751, 8687 14323 754, 8690 14333 757, 8690 14337 760, 8692 14343 764, 8692 14347 767, 8692 14354 772, 8692 14359 776, 8693 14364 779, 8693 14364 783, 8693 14364 785, 8693 14364 787, 8693 14366 789, 8693 14367 786, 8693 14367 781, 8693 14367 769, 8693 14367 736, 8687 14359 647, 8680 14345 453, 8670 14325 154</trace>
  <trace timeOffset="192521.02" brushRef="#br0" contextRef="#ctx0"> 8895 13741 484, 8895 13741 529, 8895 13741 571, 8895 13741 608, 8895 13741 634, 8895 13741 654, 8895 13741 672, 8895 13741 689, 8895 13741 706, 8895 13741 723, 8895 13741 737, 8821 13675 748, 8809 13665 759, 8794 13653 768, 8781 13646 776, 8769 13636 785, 8755 13629 793, 8745 13626 798, 8730 13619 803, 8719 13616 806, 8706 13614 809, 8693 13612 810, 8681 13612 812, 8668 13609 812, 8654 13609 814, 8635 13609 815, 8624 13609 817, 8603 13609 818, 8586 13609 818, 8569 13614 817, 8548 13619 817, 8531 13626 816, 8514 13634 814, 8499 13643 815, 8483 13655 814, 8467 13668 814, 8452 13683 814, 8437 13700 813, 8421 13718 813, 8407 13736 815, 8391 13754 814, 8376 13772 815, 8362 13791 814, 8349 13808 813, 8337 13829 818, 8324 13849 819, 8314 13871 825, 8305 13896 825, 8295 13920 825, 8287 13946 827, 8278 13972 828, 8268 14000 830, 8261 14028 831, 8253 14056 832, 8246 14085 833, 8239 14114 835, 8236 14141 835, 8233 14166 836, 8232 14193 836, 8232 14219 836, 8232 14244 837, 8232 14267 838, 8235 14289 837, 8243 14307 838, 8250 14321 837, 8261 14338 837, 8273 14354 837, 8287 14369 838, 8301 14386 839, 8317 14402 840, 8334 14419 840, 8349 14436 841, 8364 14451 841, 8379 14466 841, 8392 14480 842, 8407 14490 842, 8420 14500 848, 8434 14512 848, 8447 14521 854, 8463 14529 855, 8479 14539 856, 8496 14545 858, 8516 14551 858, 8535 14554 858, 8558 14558 859, 8583 14558 859, 8607 14558 860, 8632 14558 861, 8657 14558 861, 8683 14555 861, 8706 14551 862, 8730 14545 862, 8752 14538 858, 8774 14529 859, 8795 14521 854, 8814 14512 855, 8833 14502 854, 8846 14495 854, 8861 14490 855, 8872 14483 856, 8886 14475 858, 8903 14464 858, 8918 14454 858, 8932 14443 859, 8946 14429 860, 8959 14416 860, 8973 14401 862, 8986 14384 862, 8998 14367 863, 9011 14350 865, 9023 14333 866, 9032 14313 866, 9041 14294 868, 9047 14281 868, 9052 14264 870, 9056 14247 872, 9060 14227 873, 9064 14202 874, 9067 14178 875, 9069 14151 875, 9069 14125 875, 9070 14100 875, 9070 14075 876, 9070 14047 877, 9070 14023 880, 9070 14004 881, 9070 13984 884, 9070 13967 887, 9069 13955 891, 9064 13938 897, 9057 13924 901, 9052 13915 906, 9044 13900 904, 9035 13889 907, 9028 13882 904, 9018 13869 906, 9008 13861 907, 8997 13851 908, 8982 13837 908, 8968 13825 907, 8953 13812 908, 8937 13798 908, 8923 13784 908, 8907 13771 907, 8892 13757 903, 8878 13745 898, 8869 13734 884, 8859 13724 859, 8848 13712 809, 8840 13702 686, 8832 13687 375, 8830 13667 48</trace>
  <trace timeOffset="195688.19" brushRef="#br0" contextRef="#ctx0"> 10062 13712 247, 10062 13712 303, 10062 13712 352, 10062 13712 396, 10062 13712 437, 10062 13712 476, 10062 13712 513, 10062 13712 547, 10062 13712 577, 10062 13712 606, 10068 13701 629, 10068 13700 650, 10068 13694 670, 10068 13687 687, 10068 13679 705, 10066 13670 723, 10059 13662 738, 10050 13651 751, 10039 13643 760, 10023 13633 768, 10007 13624 776, 9988 13617 781, 9975 13612 786, 9958 13609 789, 9939 13609 792, 9923 13609 792, 9900 13609 792, 9883 13612 792, 9867 13622 792, 9854 13633 789, 9842 13646 786, 9834 13660 784, 9825 13677 782, 9819 13689 781, 9815 13706 779, 9811 13724 779, 9808 13742 778, 9803 13759 779, 9802 13779 779, 9800 13791 778, 9800 13805 777, 9800 13825 776, 9800 13846 780, 9800 13871 779, 9800 13896 784, 9802 13920 783, 9806 13943 783, 9812 13968 784, 9818 13994 784, 9826 14021 784, 9834 14046 783, 9842 14073 782, 9852 14098 782, 9861 14122 782, 9871 14142 781, 9884 14163 783, 9896 14180 783, 9907 14195 782, 9920 14209 782, 9932 14222 782, 9941 14231 782, 9951 14240 785, 9958 14246 785, 9965 14252 785, 9974 14259 786, 9981 14264 785, 9988 14269 786, 9991 14270 786, 9996 14273 787, 9999 14273 789, 10004 14275 790, 10008 14276 792, 10013 14277 794, 10017 14277 796, 10022 14277 798, 10030 14275 799, 10045 14267 801, 10056 14257 802, 10072 14240 804, 10085 14223 805, 10099 14205 807, 10113 14185 806, 10125 14166 808, 10137 14146 809, 10146 14129 810, 10153 14117 812, 10160 14105 814, 10163 14096 814, 10166 14083 817, 10169 14073 820, 10170 14059 825, 10172 14041 830, 10172 14023 833, 10172 14000 835, 10172 13979 837, 10168 13955 839, 10160 13933 842, 10150 13911 846, 10140 13884 846, 10130 13859 849, 10117 13834 848, 10105 13812 850, 10095 13791 854, 10085 13776 858, 10078 13759 863, 10071 13748 866, 10066 13739 869, 10056 13727 872, 10052 13719 873, 10049 13715 874, 10048 13712 875, 10043 13709 873, 10040 13706 872, 10037 13702 870, 10034 13700 867, 10034 13700 864, 10027 13700 860, 10022 13700 853, 10016 13700 842, 10011 13700 825, 10011 13700 793, 10010 13700 733, 10008 13704 611, 10008 13714 324, 10008 13722 18</trace>
  <trace timeOffset="196348.23" brushRef="#br0" contextRef="#ctx0"> 10094 13055 396, 10094 13055 463, 10094 13055 536, 10094 13055 595, 10094 13055 644, 10094 13055 678, 10094 13055 705, 10094 13055 728, 10094 13055 745, 10094 13055 759, 10094 13043 771, 10094 13043 779, 10094 13041 785, 10098 13041 792, 10107 13041 795, 10121 13047 799, 10143 13058 802, 10168 13072 805, 10195 13089 807, 10224 13109 809, 10256 13133 810, 10288 13158 813, 10319 13187 812, 10351 13219 816, 10382 13251 817, 10410 13287 818, 10436 13322 820, 10461 13358 820, 10483 13396 822, 10503 13435 823, 10522 13479 825, 10536 13523 823, 10550 13572 825, 10562 13624 825, 10574 13677 825, 10585 13733 830, 10594 13791 830, 10603 13851 834, 10610 13911 834, 10614 13971 833, 10617 14029 834, 10617 14085 832, 10617 14137 833, 10617 14187 833, 10614 14234 834, 10607 14279 835, 10598 14320 836, 10590 14359 836, 10578 14393 837, 10568 14426 837, 10556 14458 838, 10545 14490 842, 10535 14522 841, 10525 14553 845, 10515 14581 845, 10506 14607 846, 10499 14630 848, 10493 14647 849, 10490 14657 850, 10486 14666 851, 10484 14671 853, 10483 14675 855, 10483 14679 858, 10483 14679 858, 10481 14679 858, 10481 14679 858, 10481 14682 858, 10481 14682 859, 10481 14682 860, 10481 14682 859, 10481 14682 858, 10481 14669 851, 10486 14652 838, 10490 14632 811, 10494 14612 754, 10494 14589 625, 10494 14563 317, 10494 14533 5</trace>
  <trace timeOffset="197192.28" brushRef="#br0" contextRef="#ctx0"> 6562 13354 515, 6562 13354 591, 6562 13354 649, 6562 13354 688, 6562 13354 718, 6562 13354 740, 6562 13354 759, 6562 13354 776, 6562 13354 792, 6562 13354 803, 6562 13354 813, 6550 13329 822, 6546 13329 828, 6540 13325 834, 6530 13325 837, 6518 13326 838, 6503 13337 839, 6485 13355 837, 6466 13378 837, 6448 13406 837, 6432 13438 838, 6412 13474 838, 6394 13513 838, 6374 13554 836, 6354 13597 837, 6335 13639 836, 6315 13682 837, 6293 13725 837, 6274 13769 837, 6255 13813 842, 6239 13861 843, 6224 13908 847, 6210 13955 848, 6198 14004 846, 6187 14053 847, 6178 14102 847, 6170 14150 846, 6163 14200 846, 6158 14246 846, 6154 14289 846, 6153 14330 848, 6153 14367 847, 6153 14401 848, 6155 14429 850, 6163 14455 850, 6170 14480 854, 6181 14500 853, 6195 14524 853, 6209 14545 853, 6226 14568 853, 6245 14590 853, 6266 14615 853, 6287 14639 855, 6310 14662 855, 6332 14686 856, 6354 14708 856, 6375 14732 856, 6395 14751 855, 6416 14772 856, 6436 14791 856, 6455 14809 858, 6472 14824 859, 6491 14836 861, 6507 14846 863, 6526 14855 865, 6543 14865 867, 6559 14870 868, 6571 14877 873, 6585 14880 875, 6594 14882 877, 6598 14882 879, 6609 14882 879, 6615 14882 881, 6620 14882 883, 6626 14882 884, 6626 14882 885, 6626 14882 886, 6626 14882 884, 6627 14882 885, 6628 14882 884, 6630 14882 882, 6631 14882 878, 6634 14882 869, 6635 14882 852, 6635 14882 822, 6635 14875 761, 6635 14858 638, 6634 14836 330, 6627 14807 17</trace>
  <trace timeOffset="198233.34" brushRef="#br0" contextRef="#ctx0"> 5021 13757 502, 5021 13757 576, 5021 13757 633, 5021 13757 673, 5021 13757 701, 5021 13757 723, 5021 13757 739, 5021 13757 753, 5021 13757 765, 5021 13757 777, 5013 13671 789, 5003 13658 798, 4990 13650 806, 4976 13639 812, 4962 13631 816, 4947 13626 820, 4930 13626 822, 4912 13626 825, 4888 13626 825, 4865 13634 823, 4843 13650 821, 4820 13670 819, 4798 13692 816, 4776 13718 816, 4757 13747 814, 4742 13776 813, 4728 13805 816, 4717 13837 815, 4708 13864 817, 4704 13889 815, 4701 13908 813, 4700 13926 811, 4700 13943 809, 4700 13955 809, 4701 13972 808, 4708 13987 808, 4717 14001 807, 4731 14021 807, 4748 14035 806, 4765 14048 808, 4785 14062 809, 4807 14076 809, 4830 14091 809, 4854 14107 809, 4879 14122 808, 4903 14137 808, 4927 14154 808, 4948 14170 809, 4968 14183 809, 4986 14195 811, 4999 14205 811, 5008 14212 811, 5015 14219 812, 5019 14225 812, 5025 14231 814, 5028 14240 815, 5029 14252 817, 5029 14267 820, 5028 14289 822, 5016 14311 825, 5002 14337 828, 4983 14362 831, 4960 14389 833, 4937 14414 836, 4912 14439 839, 4889 14460 842, 4866 14476 850, 4847 14490 855, 4831 14497 865, 4818 14504 872, 4808 14507 880, 4804 14507 888, 4794 14507 891, 4789 14507 897, 4779 14505 897, 4771 14500 900, 4766 14497 903, 4759 14492 906, 4756 14488 908, 4753 14485 909, 4749 14483 910, 4746 14480 909, 4743 14476 907, 4740 14473 906, 4734 14466 904, 4731 14463 903, 4728 14460 900, 4724 14452 894, 4723 14449 888, 4719 14445 878, 4717 14441 864, 4716 14436 846, 4714 14431 817, 4713 14426 776, 4711 14416 708, 4711 14407 590, 4713 14393 373, 4719 14375 75</trace>
  <trace timeOffset="198660.36" brushRef="#br0" contextRef="#ctx0"> 5156 13500 668, 5156 13500 703, 5156 13500 736, 5156 13500 760, 5156 13500 773, 5156 13500 780, 5156 13500 784, 5156 13500 786, 5156 13500 790, 5156 13500 793, 5156 13500 796, 5168 13486 799, 5187 13483 802, 5210 13479 805, 5232 13479 808, 5255 13476 810, 5272 13476 812, 5290 13476 814, 5308 13476 814, 5320 13476 814, 5339 13476 814, 5349 13476 812, 5355 13476 813, 5368 13476 815, 5373 13476 818, 5379 13476 823, 5391 13476 827, 5395 13474 830, 5399 13472 835, 5407 13467 838, 5410 13466 840, 5413 13462 842, 5417 13462 840, 5417 13462 837, 5417 13459 832, 5417 13459 826, 5418 13459 818, 5421 13459 808, 5422 13459 790, 5424 13459 756, 5425 13459 685, 5427 13457 553, 5428 13457 261</trace>
  <trace timeOffset="199112.39" brushRef="#br0" contextRef="#ctx0"> 5595 13114 656, 5595 13114 699, 5595 13114 737, 5595 13114 766, 5595 13114 790, 5595 13114 809, 5595 13114 825, 5595 13114 837, 5595 13114 847, 5595 13114 853, 5595 13114 856, 5590 13092 858, 5589 13091 856, 5589 13091 855, 5589 13091 853, 5589 13091 852, 5589 13097 851, 5596 13111 852, 5605 13133 856, 5613 13159 856, 5619 13190 860, 5624 13222 858, 5628 13256 858, 5630 13292 858, 5630 13326 858, 5632 13359 861, 5632 13390 861, 5633 13418 862, 5635 13445 863, 5636 13469 863, 5639 13493 863, 5644 13518 864, 5647 13540 864, 5651 13563 865, 5655 13585 866, 5658 13600 866, 5664 13617 868, 5665 13629 871, 5667 13633 872, 5668 13639 875, 5668 13639 877, 5668 13639 879, 5668 13639 883, 5668 13641 888, 5670 13641 894, 5670 13643 900, 5670 13646 904, 5671 13646 908, 5671 13648 910, 5671 13650 911, 5671 13650 910, 5673 13650 906, 5673 13650 899, 5673 13650 884, 5673 13641 858, 5674 13629 807, 5674 13612 635, 5674 13600 312</trace>
  <trace timeOffset="205891.78" brushRef="#br0" contextRef="#ctx0"> 11210 13677 331, 11210 13677 392, 11210 13677 451, 11210 13677 505, 11210 13677 551, 11210 13677 587, 11210 13677 614, 11210 13677 637, 11210 13677 655, 11210 13677 670, 11210 13677 683, 11195 13671 695, 11195 13671 706, 11194 13670 718, 11194 13670 729, 11194 13670 739, 11194 13668 748, 11194 13667 757, 11203 13662 765, 11217 13658 772, 11236 13653 777, 11256 13648 781, 11279 13646 784, 11303 13643 787, 11329 13641 790, 11356 13641 792, 11385 13641 793, 11415 13639 793, 11446 13638 792, 11477 13636 793, 11509 13634 793, 11540 13633 793, 11570 13633 795, 11597 13631 796, 11623 13631 796, 11642 13631 797, 11658 13631 798, 11670 13631 799, 11681 13631 800, 11693 13631 800, 11697 13629 800, 11704 13629 800, 11704 13629 800, 11704 13629 800, 11704 13629 801, 11706 13629 800, 11707 13629 800, 11709 13629 799, 11710 13629 800, 11712 13629 800, 11713 13629 799, 11714 13629 798, 11716 13629 794, 11717 13629 783, 11719 13629 762, 11719 13629 719, 11719 13629 636, 11719 13629 503, 11717 13629 264</trace>
  <trace timeOffset="206491.81" brushRef="#br0" contextRef="#ctx0"> 11245 13929 315, 11245 13929 363, 11245 13929 412, 11245 13929 458, 11245 13929 492, 11245 13929 517, 11245 13929 535, 11245 13929 551, 11245 13929 565, 11245 13929 580, 11245 13929 595, 11201 13935 608, 11201 13936 621, 11200 13936 635, 11200 13936 650, 11198 13936 667, 11198 13936 683, 11198 13938 698, 11198 13938 711, 11198 13938 720, 11198 13938 728, 11198 13938 732, 11198 13938 735, 11198 13938 738, 11203 13938 739, 11210 13938 740, 11226 13938 742, 11245 13938 744, 11266 13938 746, 11292 13936 749, 11318 13933 751, 11343 13927 754, 11369 13921 757, 11395 13912 761, 11423 13903 764, 11452 13894 766, 11482 13883 768, 11511 13874 765, 11538 13866 766, 11566 13862 763, 11584 13858 764, 11603 13856 764, 11623 13856 764, 11635 13856 768, 11655 13856 769, 11666 13856 774, 11677 13856 774, 11687 13859 774, 11696 13861 775, 11707 13862 777, 11712 13864 777, 11716 13866 779, 11722 13866 779, 11728 13866 779, 11739 13866 779, 11749 13864 775, 11754 13862 776, 11762 13858 773, 11768 13856 773, 11772 13854 777, 11777 13854 776, 11777 13854 776, 11777 13851 776, 11777 13851 772, 11778 13851 773, 11780 13850 773, 11781 13850 773, 11783 13850 774, 11784 13849 774, 11785 13849 777, 11787 13849 778, 11788 13847 778, 11790 13847 776, 11791 13846 771, 11794 13846 766, 11798 13841 746, 11801 13837 681, 11806 13827 502, 11809 13818 193</trace>
  <trace timeOffset="217440.44" brushRef="#br0" contextRef="#ctx0"> 12411 13781 125, 12411 13781 160, 12411 13781 192, 12411 13781 219, 12411 13781 247, 12407 13784 273, 12407 13786 300, 12405 13788 328, 12405 13789 353, 12404 13791 379, 12403 13791 405, 12403 13793 431, 12399 13800 456, 12396 13805 479, 12391 13815 495, 12387 13825 510, 12384 13834 519, 12379 13849 526, 12377 13858 529, 12372 13874 532, 12368 13889 535, 12365 13900 537, 12362 13916 541, 12359 13929 545, 12358 13939 555, 12355 13951 571, 12354 13955 590, 12354 13962 612, 12354 13962 636, 12352 13962 658, 12352 13962 681, 12352 13963 702, 12351 13965 723, 12351 13967 741, 12351 13968 756, 12351 13970 769, 12349 13970 778, 12349 13970 786, 12349 13970 794, 12349 13970 799, 12349 13968 804, 12349 13955 809, 12355 13938 812, 12364 13915 817, 12375 13891 822, 12388 13866 821, 12404 13837 825, 12422 13808 823, 12440 13776 825, 12462 13744 827, 12482 13709 828, 12504 13672 830, 12527 13638 832, 12547 13602 835, 12569 13568 838, 12591 13537 843, 12610 13508 845, 12627 13484 847, 12641 13464 851, 12653 13450 853, 12663 13437 854, 12670 13425 856, 12677 13418 855, 12682 13410 856, 12688 13402 858, 12690 13399 859, 12693 13394 861, 12698 13387 862, 12701 13384 863, 12705 13379 865, 12709 13372 866, 12712 13369 868, 12713 13366 870, 12716 13363 872, 12716 13363 873, 12716 13361 873, 12716 13361 874, 12718 13359 874, 12718 13359 872, 12719 13358 871, 12719 13358 869, 12719 13357 866, 12721 13357 865, 12721 13357 860, 12721 13357 854, 12722 13357 844, 12722 13357 827, 12722 13357 800, 12722 13359 761, 12722 13364 699, 12719 13373 603, 12709 13381 455, 12699 13386 238</trace>
  <trace timeOffset="217993.47" brushRef="#br0" contextRef="#ctx0"> 12314 13352 501, 12314 13352 561, 12314 13352 614, 12314 13352 660, 12314 13352 694, 12314 13352 720, 12314 13352 739, 12314 13352 751, 12314 13352 761, 12314 13352 769, 12314 13352 777, 12283 13329 785, 12281 13329 792, 12280 13329 798, 12277 13329 803, 12276 13329 807, 12274 13329 812, 12273 13329 816, 12273 13329 820, 12271 13329 823, 12271 13329 826, 12271 13329 830, 12271 13329 834, 12271 13329 837, 12271 13329 839, 12276 13332 840, 12288 13344 841, 12303 13361 842, 12320 13378 842, 12338 13398 843, 12358 13418 843, 12379 13438 843, 12401 13459 842, 12423 13481 841, 12446 13504 841, 12469 13523 842, 12492 13545 843, 12514 13563 843, 12537 13583 844, 12562 13600 843, 12585 13619 843, 12608 13638 843, 12630 13655 843, 12650 13675 842, 12666 13692 843, 12682 13710 842, 12695 13725 842, 12705 13737 842, 12713 13748 842, 12718 13756 842, 12721 13759 844, 12724 13764 844, 12725 13766 846, 12728 13769 847, 12731 13772 847, 12735 13776 848, 12735 13776 848, 12735 13776 850, 12735 13776 851, 12736 13776 851, 12738 13776 852, 12739 13776 852, 12741 13779 851, 12742 13779 851, 12744 13779 852, 12745 13779 853, 12747 13779 854, 12748 13781 853, 12750 13781 853, 12751 13783 851, 12753 13783 851, 12753 13784 851, 12754 13784 851, 12754 13786 851, 12756 13786 849, 12756 13786 845, 12756 13788 840, 12757 13788 829, 12757 13789 812, 12759 13789 782, 12759 13791 734, 12759 13791 646, 12760 13793 498, 12760 13796 211</trace>
  <trace timeOffset="219492.55" brushRef="#br0" contextRef="#ctx0"> 13082 13759 218, 13082 13759 277, 13082 13759 333, 13082 13759 384, 13082 13759 432, 13082 13759 477, 13082 13759 523, 13082 13759 563, 13082 13759 601, 13082 13759 635, 13087 13724 661, 13087 13719 683, 13085 13715 700, 13081 13712 714, 13078 13709 726, 13073 13706 735, 13065 13701 741, 13061 13700 746, 13056 13698 751, 13052 13697 756, 13046 13697 760, 13040 13697 766, 13027 13697 770, 13017 13697 773, 13011 13697 776, 13000 13697 777, 12991 13700 780, 12982 13702 781, 12968 13709 783, 12958 13718 784, 12950 13724 785, 12939 13734 787, 12930 13747 789, 12923 13759 789, 12912 13776 790, 12904 13793 789, 12900 13805 789, 12896 13821 792, 12893 13837 790, 12890 13850 793, 12888 13868 792, 12888 13880 790, 12888 13894 792, 12888 13911 790, 12888 13921 790, 12888 13939 792, 12891 13955 792, 12896 13970 792, 12902 13984 790, 12906 13999 789, 12910 14008 789, 12915 14016 789, 12920 14028 789, 12925 14036 789, 12929 14046 790, 12933 14053 789, 12939 14062 790, 12941 14065 790, 12944 14070 792, 12948 14071 790, 12950 14075 789, 12958 14079 789, 12965 14083 789, 12973 14088 789, 12982 14093 787, 12991 14096 786, 13001 14098 785, 13013 14100 785, 13023 14103 785, 13033 14103 785, 13045 14105 784, 13053 14105 785, 13064 14105 786, 13072 14105 787, 13081 14102 789, 13088 14096 792, 13095 14090 792, 13102 14082 792, 13110 14075 793, 13116 14065 792, 13121 14058 792, 13126 14048 792, 13133 14040 792, 13137 14030 792, 13143 14021 792, 13146 14013 794, 13150 14004 794, 13152 13999 795, 13155 13989 796, 13156 13984 796, 13158 13975 797, 13162 13965 799, 13164 13955 800, 13166 13946 801, 13167 13935 802, 13170 13918 802, 13172 13908 805, 13173 13889 803, 13175 13871 807, 13176 13859 808, 13178 13841 812, 13178 13829 815, 13179 13817 819, 13179 13805 823, 13179 13798 825, 13179 13786 829, 13179 13779 832, 13179 13774 834, 13179 13762 837, 13179 13757 841, 13179 13751 847, 13179 13742 853, 13178 13737 859, 13176 13733 865, 13172 13725 871, 13169 13722 877, 13162 13715 883, 13155 13709 887, 13152 13706 891, 13144 13700 892, 13141 13698 894, 13137 13695 895, 13134 13694 896, 13134 13694 895, 13130 13692 894, 13124 13690 892, 13120 13689 889, 13116 13687 885, 13116 13687 875, 13110 13687 858, 13097 13687 825, 13079 13687 752, 13061 13687 572, 13040 13687 253</trace>
  <trace timeOffset="223123.77" brushRef="#br0" contextRef="#ctx0"> 13312 12961 167, 13312 12961 208, 13312 12961 241, 13312 12961 272, 13312 12961 301, 13312 12961 330, 13312 12961 359, 13312 12961 389, 13312 12961 419, 13312 12961 447, 13312 12961 475, 13312 12966 502, 13312 12966 526, 13309 12966 547, 13309 12966 568, 13309 12966 586, 13306 12966 606, 13304 12961 627, 13299 12954 647, 13295 12946 667, 13292 12941 683, 13287 12934 696, 13284 12930 709, 13282 12927 717, 13279 12925 726, 13275 12920 730, 13272 12917 734, 13267 12913 736, 13260 12908 738, 13257 12905 740, 13253 12903 741, 13249 12901 744, 13244 12898 745, 13240 12896 746, 13235 12896 748, 13233 12893 751, 13227 12893 754, 13222 12893 761, 13215 12891 766, 13205 12891 770, 13199 12891 773, 13186 12891 773, 13176 12891 774, 13172 12891 774, 13162 12893 774, 13156 12896 773, 13149 12900 772, 13140 12905 772, 13137 12908 771, 13134 12910 770, 13131 12913 770, 13127 12917 769, 13124 12920 768, 13123 12925 769, 13123 12925 769, 13120 12927 769, 13118 12932 769, 13116 12937 766, 13111 12946 766, 13110 12951 766, 13107 12961 765, 13104 12971 766, 13101 12980 765, 13098 12990 762, 13097 12994 762, 13094 13005 762, 13092 13011 762, 13091 13015 765, 13091 13021 764, 13090 13026 764, 13090 13030 763, 13088 13035 762, 13088 13041 762, 13088 13041 761, 13087 13041 761, 13087 13046 762, 13087 13052 761, 13087 13055 761, 13087 13067 761, 13087 13072 761, 13087 13075 762, 13087 13087 764, 13087 13092 764, 13087 13097 766, 13088 13108 766, 13090 13114 766, 13091 13123 766, 13092 13133 765, 13094 13138 765, 13097 13147 765, 13101 13152 769, 13105 13159 769, 13110 13169 772, 13114 13175 773, 13118 13182 773, 13124 13189 771, 13131 13194 771, 13134 13197 770, 13140 13202 770, 13144 13204 770, 13147 13205 770, 13155 13209 768, 13160 13212 768, 13163 13214 769, 13167 13217 769, 13170 13219 769, 13173 13220 769, 13176 13222 770, 13181 13225 770, 13181 13225 770, 13181 13225 771, 13185 13226 769, 13189 13227 769, 13195 13229 770, 13199 13231 770, 13199 13231 770, 13204 13231 770, 13210 13231 771, 13215 13231 770, 13228 13231 770, 13234 13231 770, 13240 13231 769, 13251 13231 770, 13256 13231 769, 13260 13231 770, 13266 13231 770, 13266 13231 770, 13266 13231 772, 13270 13229 773, 13275 13227 774, 13279 13226 775, 13284 13225 776, 13287 13222 777, 13290 13219 778, 13293 13216 779, 13298 13208 782, 13301 13204 779, 13302 13199 780, 13306 13191 778, 13308 13187 779, 13309 13182 781, 13312 13173 783, 13313 13169 784, 13315 13164 785, 13316 13154 786, 13318 13150 787, 13318 13143 790, 13319 13133 789, 13321 13126 790, 13321 13121 792, 13322 13109 792, 13324 13104 793, 13324 13097 795, 13325 13092 794, 13325 13087 796, 13327 13082 797, 13327 13075 798, 13328 13072 801, 13328 13072 801, 13328 13070 802, 13328 13070 804, 13328 13068 806, 13329 13067 808, 13329 13065 811, 13329 13064 815, 13331 13055 817, 13331 13050 819, 13331 13044 821, 13331 13038 823, 13331 13032 825, 13331 13026 828, 13331 13020 829, 13331 13014 830, 13331 13014 830, 13331 13012 831, 13331 13012 831, 13331 13011 832, 13331 13005 832, 13331 12997 835, 13331 12991 837, 13331 12986 841, 13331 12983 846, 13331 12978 850, 13329 12973 855, 13325 12964 860, 13324 12959 865, 13318 12951 870, 13313 12942 876, 13309 12939 879, 13308 12937 882, 13305 12934 885, 13302 12930 886, 13299 12927 888, 13296 12925 889, 13296 12925 891, 13295 12922 891, 13295 12922 889, 13293 12922 888, 13292 12922 888, 13290 12922 888, 13289 12920 888, 13287 12920 888, 13286 12918 888, 13284 12918 887, 13283 12917 886, 13282 12917 885, 13279 12915 882, 13278 12915 878, 13276 12915 874, 13270 12915 867, 13264 12915 856, 13254 12915 841, 13243 12915 810, 13234 12918 740, 13221 12922 544, 13207 12929 224</trace>
  <trace timeOffset="235800.48" brushRef="#br0" contextRef="#ctx0"> 13520 13150 44, 13520 13150 44, 13520 13150 41, 13520 13150 28, 13520 13150 11</trace>
  <trace timeOffset="239027.67" brushRef="#br0" contextRef="#ctx0"> 13595 12660 157, 13595 12660 209, 13595 12660 262, 13595 12660 309, 13595 12660 352, 13595 12660 386, 13595 12660 417, 13595 12660 445, 13595 12660 470, 13595 12660 491, 13595 12645 505, 13595 12644 516, 13595 12642 524, 13595 12640 528, 13595 12640 533, 13595 12640 538, 13595 12640 541, 13598 12651 546, 13604 12671 552, 13612 12698 559, 13621 12729 567, 13629 12763 575, 13636 12800 582, 13642 12839 589, 13650 12880 594, 13656 12922 599, 13662 12964 602, 13668 13008 610, 13674 13052 614, 13681 13097 620, 13688 13145 627, 13695 13194 629, 13704 13244 634, 13714 13295 635, 13724 13343 637, 13734 13391 641, 13744 13437 645, 13753 13481 651, 13759 13522 657, 13765 13560 666, 13769 13595 671, 13773 13629 676, 13776 13662 679, 13779 13692 683, 13783 13722 686, 13788 13754 690, 13794 13788 697, 13801 13821 700, 13806 13856 706, 13812 13891 709, 13818 13926 712, 13823 13958 715, 13829 13992 717, 13834 14025 722, 13838 14053 724, 13841 14079 727, 13844 14097 728, 13847 14114 730, 13850 14125 731, 13852 14137 732, 13856 14151 734, 13858 14163 736, 13863 14180 738, 13866 14195 739, 13869 14212 741, 13872 14235 744, 13875 14259 746, 13877 14282 750, 13879 14299 752, 13879 14316 755, 13880 14329 756, 13880 14343 759, 13880 14357 760, 13880 14362 762, 13880 14369 765, 13880 14369 767, 13880 14369 770, 13880 14369 774, 13880 14371 776, 13882 14372 779, 13882 14374 779, 13882 14375 780, 13882 14376 781, 13883 14379 781, 13883 14379 781, 13883 14382 779, 13883 14382 777, 13883 14383 774, 13883 14383 769, 13883 14383 760, 13885 14384 746, 13885 14384 718, 13885 14383 668, 13889 14371 579, 13892 14350 425, 13899 14323 142</trace>
  <trace timeOffset="239647.7" brushRef="#br0" contextRef="#ctx0"> 14184 13747 459, 14184 13747 478, 14184 13747 504, 14184 13747 526, 14184 13747 542, 14184 13747 552, 14184 13747 556, 14184 13747 561, 14184 13747 569, 14184 13747 576, 14184 13747 591, 14188 13815 603, 14188 13834 617, 14188 13851 628, 14188 13871 638, 14188 13889 647, 14188 13909 655, 14188 13929 664, 14188 13955 671, 14187 13977 675, 14184 14000 679, 14181 14025 682, 14177 14047 685, 14171 14070 689, 14165 14093 694, 14158 14112 699, 14154 14127 708, 14148 14141 715, 14145 14150 723, 14143 14154 730, 14142 14159 736, 14142 14159 741, 14140 14159 747, 14140 14159 752, 14140 14161 756, 14140 14163 762, 14140 14163 766, 14139 14163 771, 14139 14164 777, 14139 14164 780, 14139 14164 783, 14139 14166 787, 14139 14166 790, 14139 14166 793, 14139 14166 796, 14139 14166 797, 14142 14166 798, 14146 14164 800, 14155 14159 800, 14163 14154 801, 14171 14151 802, 14180 14149 801, 14188 14144 802, 14203 14137 801, 14216 14132 800, 14230 14125 799, 14245 14120 798, 14259 14114 796, 14269 14109 794, 14285 14105 793, 14295 14100 792, 14304 14097 792, 14315 14094 790, 14320 14093 789, 14326 14091 786, 14330 14090 786, 14336 14090 786, 14342 14090 786, 14349 14090 789, 14353 14090 790, 14357 14090 789, 14362 14090 790, 14366 14090 789, 14366 14090 789, 14366 14090 789, 14366 14090 789, 14368 14090 789, 14369 14090 789, 14371 14090 790, 14372 14090 787, 14375 14090 781, 14375 14090 768, 14375 14090 742, 14376 14090 696, 14376 14090 614, 14376 14090 488, 14376 14090 277, 14372 14087 5</trace>
  <trace timeOffset="240667.77" brushRef="#br0" contextRef="#ctx0"> 14617 13821 114, 14617 13821 145, 14617 13821 182, 14617 13821 221, 14617 13821 265, 14617 13821 306, 14617 13821 348, 14617 13821 387, 14617 13821 429, 14617 13821 469, 14638 13800 510, 14641 13796 543, 14644 13793 572, 14645 13789 594, 14648 13784 612, 14649 13779 627, 14651 13769 638, 14652 13764 648, 14652 13759 657, 14652 13748 669, 14652 13742 681, 14652 13732 694, 14652 13721 706, 14651 13716 717, 14644 13709 726, 14641 13706 732, 14638 13702 736, 14635 13700 737, 14629 13700 738, 14620 13700 738, 14606 13701 738, 14591 13709 738, 14579 13719 737, 14567 13732 736, 14558 13747 736, 14548 13762 735, 14540 13776 735, 14534 13789 738, 14529 13805 738, 14522 13820 741, 14519 13830 740, 14515 13846 741, 14512 13854 741, 14511 13859 742, 14508 13869 742, 14508 13876 742, 14506 13880 743, 14506 13891 742, 14506 13896 742, 14506 13904 742, 14508 13914 742, 14512 13921 742, 14517 13929 742, 14522 13933 741, 14531 13939 741, 14538 13943 740, 14550 13951 739, 14560 13955 738, 14571 13962 736, 14583 13970 733, 14593 13975 729, 14605 13984 726, 14612 13989 724, 14619 13997 722, 14626 14004 721, 14631 14011 720, 14636 14016 721, 14639 14021 722, 14642 14025 723, 14642 14025 724, 14642 14025 726, 14642 14030 729, 14642 14036 732, 14642 14047 737, 14632 14061 741, 14620 14070 744, 14603 14082 748, 14585 14091 751, 14568 14098 755, 14554 14105 759, 14540 14109 762, 14531 14112 765, 14524 14114 769, 14519 14115 774, 14519 14115 779, 14518 14115 783, 14518 14115 789, 14517 14115 793, 14515 14115 796, 14514 14115 797, 14512 14115 797, 14511 14115 796, 14509 14115 794, 14508 14115 792, 14506 14115 786, 14505 14115 781, 14505 14115 775, 14503 14114 766, 14503 14112 753, 14503 14110 733, 14503 14109 703, 14503 14108 655, 14503 14107 575, 14503 14103 437, 14505 14100 167</trace>
  <trace timeOffset="242124.84" brushRef="#br0" contextRef="#ctx0"> 14779 13829 316, 14779 13829 374, 14779 13829 425, 14779 13829 477, 14779 13829 522, 14779 13829 562, 14779 13829 594, 14779 13829 619, 14779 13829 637, 14779 13829 648, 14779 13829 657, 14772 13768 666, 14772 13766 673, 14772 13766 680, 14772 13766 685, 14772 13766 687, 14774 13766 691, 14774 13766 695, 14775 13766 699, 14775 13766 704, 14777 13771 709, 14777 13776 712, 14777 13783 720, 14777 13796 726, 14777 13803 731, 14777 13817 735, 14777 13830 737, 14777 13844 736, 14777 13862 737, 14777 13874 737, 14777 13893 736, 14777 13904 736, 14777 13918 736, 14777 13930 736, 14777 13943 736, 14775 13958 736, 14775 13970 736, 14775 13984 736, 14775 13989 737, 14775 14001 738, 14775 14008 738, 14775 14014 739, 14775 14025 740, 14775 14029 740, 14775 14033 741, 14775 14040 742, 14775 14040 743, 14775 14045 745, 14775 14048 746, 14775 14053 749, 14775 14059 750, 14775 14059 751, 14775 14059 752, 14775 14059 753, 14778 14064 755, 14781 14067 757, 14784 14070 759, 14787 14073 760, 14787 14073 762, 14790 14075 763, 14793 14077 764, 14796 14079 764, 14801 14082 765, 14801 14082 766, 14801 14082 767, 14801 14082 768, 14803 14082 769, 14810 14082 771, 14816 14082 772, 14826 14082 775, 14840 14076 776, 14849 14071 778, 14862 14062 779, 14871 14052 780, 14879 14041 781, 14888 14029 780, 14897 14018 780, 14901 14009 781, 14904 13999 782, 14908 13989 783, 14911 13979 783, 14916 13968 782, 14917 13958 783, 14921 13948 783, 14922 13938 784, 14925 13929 787, 14925 13924 789, 14927 13914 790, 14928 13909 790, 14928 13904 789, 14930 13894 790, 14931 13888 790, 14931 13882 790, 14933 13877 792, 14933 13871 786, 14933 13866 789, 14933 13859 792, 14933 13854 792, 14933 13854 798, 14933 13854 799, 14933 13850 800, 14931 13847 802, 14928 13844 799, 14919 13841 799, 14914 13841 799, 14905 13841 799, 14895 13841 803, 14885 13841 801, 14872 13844 800, 14865 13849 799, 14852 13856 799, 14842 13866 800, 14834 13871 800, 14823 13882 800, 14817 13888 800, 14811 13896 800, 14804 13901 799, 14797 13909 800, 14791 13915 799, 14788 13918 800, 14782 13926 800, 14779 13929 800, 14777 13931 801, 14774 13935 802, 14774 13935 802, 14772 13935 804, 14772 13935 805, 14772 13936 806, 14771 13936 807, 14771 13938 806, 14769 13938 807, 14769 13938 808, 14769 13939 810, 14769 13939 811, 14769 13939 813, 14769 13939 811, 14769 13939 813, 14775 13935 815, 14784 13926 817, 14797 13914 820, 14810 13903 822, 14823 13891 823, 14837 13879 825, 14849 13866 826, 14863 13851 823, 14876 13837 825, 14885 13827 820, 14897 13817 819, 14902 13810 819, 14905 13808 818, 14913 13800 818, 14916 13796 817, 14919 13793 817, 14925 13786 817, 14928 13783 818, 14931 13779 820, 14936 13772 821, 14939 13768 821, 14940 13764 822, 14945 13754 821, 14946 13750 821, 14949 13741 821, 14953 13730 821, 14956 13721 821, 14959 13712 820, 14960 13707 819, 14962 13702 819, 14962 13702 819, 14962 13697 820, 14963 13692 821, 14963 13687 821, 14965 13682 820, 14965 13682 820, 14965 13675 820, 14965 13671 821, 14965 13667 825, 14962 13658 825, 14959 13653 825, 14953 13646 825, 14946 13638 825, 14943 13634 826, 14942 13631 826, 14937 13629 826, 14934 13626 825, 14931 13622 825, 14928 13621 823, 14928 13621 823, 14928 13619 822, 14924 13619 823, 14919 13619 823, 14910 13619 822, 14899 13626 823, 14892 13631 822, 14881 13641 822, 14872 13651 821, 14865 13658 819, 14855 13668 819, 14846 13680 820, 14840 13687 819, 14831 13700 821, 14826 13707 820, 14820 13715 819, 14814 13724 819, 14810 13732 819, 14805 13739 821, 14803 13742 823, 14801 13747 822, 14801 13747 822, 14800 13751 820, 14797 13756 819, 14796 13759 818, 14796 13766 818, 14796 13766 818, 14794 13766 817, 14794 13766 817, 14794 13768 816, 14794 13769 815, 14794 13771 814, 14794 13772 813, 14794 13774 810, 14794 13776 804, 14794 13776 793, 14794 13779 772, 14794 13779 735, 14794 13779 646, 14794 13779 434, 14794 13779 132</trace>
  <trace timeOffset="250028.3" brushRef="#br0" contextRef="#ctx0"> 14945 13089 247, 14945 13089 286, 14945 13089 324, 14945 13089 355, 14945 13089 379, 14945 13089 397, 14945 13089 415, 14945 13089 433, 14945 13089 455, 14945 13089 476, 14945 13089 497, 14936 13099 518, 14936 13099 539, 14936 13101 559, 14936 13101 577, 14936 13104 595, 14937 13104 613, 14942 13106 627, 14953 13106 643, 14968 13106 657, 14985 13104 671, 15005 13094 684, 15025 13082 694, 15047 13068 703, 15066 13052 713, 15086 13035 721, 15105 13018 728, 15124 13000 736, 15141 12983 740, 15159 12966 744, 15176 12949 746, 15192 12930 747, 15209 12913 748, 15228 12896 751, 15245 12879 751, 15264 12862 752, 15283 12844 753, 15302 12826 751, 15322 12809 752, 15341 12791 753, 15361 12772 753, 15382 12753 756, 15403 12733 756, 15424 12712 759, 15447 12692 759, 15470 12674 759, 15492 12655 760, 15515 12637 761, 15539 12621 761, 15560 12605 763, 15582 12589 763, 15602 12572 765, 15624 12555 768, 15641 12539 766, 15658 12523 769, 15673 12510 766, 15689 12496 767, 15702 12483 768, 15716 12469 769, 15731 12455 770, 15747 12441 768, 15763 12429 768, 15780 12414 768, 15795 12400 768, 15810 12387 769, 15824 12375 770, 15833 12366 769, 15844 12356 770, 15854 12348 770, 15860 12343 770, 15871 12336 771, 15878 12329 771, 15886 12325 771, 15894 12319 771, 15903 12314 770, 15910 12310 770, 15919 12307 770, 15927 12304 770, 15932 12302 769, 15941 12298 769, 15945 12296 769, 15955 12293 768, 15964 12289 769, 15969 12284 769, 15977 12281 770, 15980 12279 771, 15988 12273 772, 15991 12271 773, 15997 12264 774, 16004 12257 775, 16007 12252 775, 16012 12245 775, 16015 12242 775, 16018 12238 775, 16021 12235 775, 16021 12235 776, 16021 12235 775, 16021 12235 774, 16023 12235 774, 16023 12233 773, 16024 12233 775, 16024 12230 774, 16026 12230 775, 16026 12230 775, 16026 12230 774, 16027 12230 774, 16027 12230 775, 16027 12228 773, 16024 12226 771, 16012 12225 769, 16001 12223 767, 15981 12222 766, 15964 12221 765, 15949 12218 765, 15929 12218 764, 15910 12218 763, 15897 12218 763, 15878 12218 762, 15868 12218 762, 15855 12221 762, 15844 12223 762, 15835 12226 762, 15824 12230 763, 15819 12230 763, 15816 12235 763, 15816 12235 764, 15815 12235 765, 15815 12235 768, 15813 12235 770, 15812 12235 774, 15810 12237 778, 15809 12237 781, 15809 12237 784, 15807 12238 786, 15807 12238 789, 15806 12238 792, 15806 12238 795, 15804 12240 797, 15804 12240 799, 15804 12240 800, 15804 12240 800, 15804 12240 800, 15804 12240 802, 15804 12240 802, 15804 12242 804, 15807 12242 806, 15815 12242 806, 15828 12242 807, 15847 12242 808, 15860 12242 808, 15878 12242 807, 15897 12238 806, 15909 12238 805, 15927 12237 804, 15939 12235 805, 15945 12235 804, 15951 12235 804, 15956 12235 805, 15962 12235 805, 15968 12235 806, 15974 12235 806, 15974 12235 807, 15974 12233 808, 15974 12233 810, 15975 12233 811, 15977 12233 812, 15978 12230 813, 15980 12230 813, 15981 12230 813, 15984 12230 812, 15985 12230 811, 15987 12230 810, 15988 12230 809, 15990 12230 808, 15991 12230 806, 15992 12230 806, 15994 12230 805, 15995 12230 805, 15997 12230 805, 15998 12230 805, 16000 12230 805, 16001 12230 806, 16001 12230 806, 16001 12230 807, 16003 12230 808, 16003 12235 809, 16003 12250 809, 16003 12267 809, 15997 12291 809, 15991 12314 809, 15984 12339 812, 15974 12363 811, 15965 12387 812, 15955 12412 813, 15942 12433 813, 15932 12454 814, 15923 12475 813, 15916 12489 816, 15910 12504 815, 15907 12513 818, 15906 12518 819, 15904 12523 819, 15904 12523 820, 15903 12527 821, 15901 12530 821, 15900 12535 822, 15898 12540 823, 15898 12540 825, 15897 12540 825, 15897 12540 825, 15897 12542 825, 15896 12543 825, 15896 12545 825, 15896 12547 825, 15896 12547 825, 15894 12550 825, 15894 12550 825, 15894 12552 825, 15894 12554 825, 15894 12554 822, 15894 12555 820, 15894 12555 811, 15894 12555 794, 15894 12557 764, 15894 12557 703, 15893 12557 577, 15893 12557 336, 15893 12557 33</trace>
  <trace timeOffset="251034.36" brushRef="#br0" contextRef="#ctx0"> 14908 13251 272, 14908 13251 342, 14908 13251 406, 14908 13251 466, 14908 13251 513, 14908 13251 554, 14908 13251 588, 14908 13251 615, 14908 13251 637, 14908 13251 657, 14908 13251 674, 14891 13244 688, 14888 13244 701, 14887 13244 713, 14885 13244 721, 14884 13244 728, 14882 13244 733, 14881 13244 738, 14881 13244 743, 14879 13244 749, 14879 13244 755, 14879 13246 762, 14879 13251 767, 14887 13258 771, 14897 13268 775, 14908 13278 779, 14922 13290 783, 14936 13300 789, 14951 13312 792, 14966 13322 795, 14982 13332 797, 14998 13344 799, 15015 13357 800, 15034 13369 801, 15054 13383 803, 15076 13396 804, 15096 13410 805, 15119 13423 805, 15142 13437 806, 15165 13450 807, 15187 13462 808, 15210 13474 809, 15233 13483 811, 15256 13493 812, 15277 13504 813, 15297 13515 814, 15316 13528 816, 15335 13542 818, 15353 13557 820, 15371 13572 822, 15390 13589 825, 15407 13604 827, 15424 13621 828, 15443 13638 830, 15461 13655 832, 15479 13672 833, 15498 13689 836, 15515 13704 837, 15533 13718 839, 15550 13732 840, 15569 13742 841, 15586 13754 842, 15605 13764 844, 15624 13776 847, 15643 13789 850, 15663 13801 853, 15683 13815 855, 15702 13830 862, 15721 13846 864, 15738 13859 871, 15758 13874 874, 15776 13888 875, 15793 13901 877, 15809 13914 878, 15824 13926 880, 15838 13939 881, 15849 13951 882, 15864 13962 884, 15875 13975 886, 15887 13987 887, 15900 13997 888, 15913 14008 887, 15927 14018 888, 15942 14028 888, 15956 14038 888, 15971 14047 889, 15981 14053 891, 15992 14061 893, 16004 14068 895, 16012 14073 896, 16024 14080 897, 16032 14085 897, 16040 14091 898, 16052 14098 900, 16059 14105 901, 16069 14114 902, 16076 14120 902, 16082 14125 901, 16089 14132 902, 16095 14139 903, 16101 14146 905, 16105 14149 905, 16111 14156 906, 16114 14159 905, 16117 14163 905, 16120 14166 906, 16123 14166 907, 16126 14170 908, 16129 14173 909, 16132 14176 908, 16135 14178 908, 16138 14180 908, 16141 14183 908, 16144 14187 908, 16144 14187 907, 16144 14187 907, 16144 14187 907, 16144 14187 906, 16146 14188 905, 16146 14188 901, 16146 14188 894, 16146 14188 881, 16143 14188 863, 16135 14188 836, 16121 14188 798, 16108 14187 740, 16092 14183 647, 16072 14180 501, 16061 14176 259</trace>
  <trace timeOffset="251640.39" brushRef="#br0" contextRef="#ctx0"> 15793 14154 272, 15793 14154 338, 15793 14154 407, 15793 14154 472, 15793 14154 530, 15793 14154 577, 15793 14154 615, 15793 14154 646, 15793 14154 675, 15793 14154 697, 15781 14156 717, 15780 14156 733, 15780 14158 745, 15778 14158 756, 15778 14158 766, 15777 14159 775, 15777 14159 785, 15776 14159 794, 15776 14161 803, 15776 14161 809, 15776 14161 815, 15776 14163 821, 15776 14163 825, 15776 14163 829, 15776 14164 833, 15787 14166 837, 15803 14170 840, 15821 14176 843, 15841 14180 845, 15858 14188 847, 15878 14195 848, 15897 14205 849, 15915 14214 849, 15935 14223 848, 15953 14231 848, 15971 14239 848, 15990 14247 848, 16001 14254 849, 16014 14259 848, 16023 14264 848, 16033 14267 848, 16042 14272 848, 16052 14275 848, 16061 14277 849, 16063 14279 849, 16068 14281 851, 16071 14282 853, 16076 14284 855, 16079 14284 859, 16084 14287 863, 16084 14287 869, 16084 14287 876, 16084 14287 883, 16088 14287 889, 16091 14287 895, 16095 14279 900, 16101 14267 904, 16105 14258 908, 16108 14241 911, 16111 14225 914, 16112 14207 916, 16115 14183 919, 16117 14161 920, 16120 14137 920, 16123 14115 920, 16126 14091 919, 16129 14068 920, 16133 14047 919, 16138 14026 920, 16141 14011 919, 16146 13994 919, 16147 13982 917, 16150 13971 917, 16152 13958 916, 16153 13955 915, 16155 13950 915, 16155 13950 913, 16155 13948 912, 16155 13948 910, 16155 13946 907, 16156 13946 903, 16156 13943 897, 16156 13943 889, 16156 13943 876, 16156 13941 858, 16156 13941 831, 16156 13939 786, 16156 13939 714, 16147 13938 577, 16140 13936 309, 16123 13931 5</trace>
  <trace timeOffset="252365.44" brushRef="#br0" contextRef="#ctx0"> 15150 12198 419, 15150 12198 477, 15150 12198 537, 15150 12198 585, 15150 12198 620, 15150 12198 648, 15150 12198 670, 15150 12198 688, 15150 12198 705, 15150 12198 719, 15150 12198 730, 15076 12198 739, 15066 12208 746, 15057 12222 752, 15050 12238 759, 15042 12260 763, 15034 12282 765, 15028 12308 767, 15024 12334 766, 15021 12361 767, 15018 12390 767, 15017 12417 768, 15017 12446 769, 15017 12469 769, 15017 12493 773, 15018 12516 770, 15024 12537 773, 15028 12550 770, 15034 12564 768, 15042 12576 769, 15050 12581 769, 15062 12591 769, 15069 12596 770, 15080 12596 771, 15092 12600 772, 15105 12600 772, 15121 12600 772, 15136 12596 772, 15154 12589 774, 15168 12580 776, 15180 12567 778, 15189 12552 782, 15199 12533 780, 15205 12513 785, 15210 12492 787, 15213 12471 792, 15216 12450 795, 15219 12426 798, 15219 12405 801, 15219 12383 806, 15219 12358 813, 15219 12337 820, 15218 12321 829, 15213 12304 835, 15210 12293 841, 15206 12282 846, 15203 12272 851, 15200 12267 855, 15194 12262 860, 15190 12259 862, 15186 12255 863, 15177 12251 863, 15171 12250 862, 15160 12247 862, 15148 12247 863, 15138 12247 862, 15122 12247 862, 15109 12250 861, 15092 12257 859, 15079 12266 858, 15066 12276 854, 15056 12289 851, 15045 12302 844, 15039 12314 836, 15033 12328 822, 15028 12344 802, 15027 12361 765, 15027 12385 698, 15027 12400 561, 15030 12419 258</trace>
  <trace timeOffset="253492.5" brushRef="#br0" contextRef="#ctx0"> 15018 14229 457, 15018 14229 517, 15018 14229 578, 15018 14229 631, 15018 14229 667, 15018 14229 694, 15018 14229 714, 15018 14229 731, 15018 14229 746, 15018 14229 760, 15018 14229 772, 15036 14190 783, 15040 14171 794, 15045 14151 800, 15050 14130 807, 15056 14108 812, 15062 14087 817, 15067 14065 821, 15073 14050 825, 15076 14041 825, 15077 14038 826, 15077 14038 825, 15077 14036 823, 15077 14036 821, 15083 14036 819, 15090 14041 818, 15101 14055 816, 15113 14071 815, 15122 14091 814, 15130 14110 815, 15136 14130 814, 15142 14144 815, 15147 14159 814, 15151 14175 816, 15156 14192 817, 15164 14212 818, 15168 14237 819, 15174 14259 820, 15179 14284 821, 15183 14311 821, 15186 14338 822, 15189 14364 823, 15192 14391 822, 15194 14409 823, 15194 14428 825, 15196 14440 825, 15196 14446 826, 15196 14454 826, 15196 14454 832, 15196 14454 833, 15196 14454 836, 15196 14455 838, 15197 14457 835, 15197 14458 837, 15197 14460 838, 15197 14460 839, 15197 14461 839, 15197 14461 839, 15197 14463 838, 15197 14463 837, 15197 14464 834, 15196 14464 830, 15194 14466 826, 15189 14468 821, 15184 14472 816, 15177 14480 809, 15170 14485 806, 15160 14492 795, 15153 14497 787, 15142 14500 775, 15127 14505 764, 15116 14508 757, 15098 14509 751, 15080 14512 749, 15067 14512 748, 15048 14512 749, 15036 14512 752, 15024 14512 754, 15012 14512 754, 15005 14512 759, 15001 14512 766, 15001 14512 776, 14999 14512 792, 14999 14512 804, 14998 14512 815, 14996 14514 825, 14995 14514 833, 14993 14514 839, 14992 14514 840, 14991 14514 843, 14989 14514 847, 14989 14514 851, 14989 14514 859, 14989 14514 865, 14996 14512 863, 15004 14509 865, 15019 14505 861, 15036 14500 863, 15054 14495 864, 15077 14488 865, 15099 14483 866, 15121 14475 866, 15142 14466 867, 15164 14458 866, 15183 14449 866, 15202 14440 867, 15218 14431 867, 15231 14425 866, 15242 14419 866, 15251 14414 864, 15261 14411 863, 15270 14408 863, 15274 14407 862, 15278 14405 862, 15278 14405 862, 15278 14404 862, 15278 14404 864, 15280 14404 863, 15281 14404 863, 15283 14404 864, 15285 14404 864, 15287 14404 864, 15288 14404 864, 15290 14404 864, 15291 14404 864, 15293 14404 863, 15294 14404 863, 15296 14404 862, 15297 14404 860, 15299 14404 858, 15300 14404 855, 15302 14405 849, 15303 14405 843, 15304 14405 831, 15306 14407 812, 15307 14407 783, 15307 14407 726, 15307 14407 607, 15307 14396 326, 15303 14386 13</trace>
  <trace timeOffset="257728.73" brushRef="#br0" contextRef="#ctx0"> 26758 1973 193, 26758 1973 229, 26758 1973 267, 26758 1973 301, 26758 1973 335, 26758 1973 364, 26758 1973 391, 26758 1973 417, 26758 1973 443, 26725 1952 468, 26723 1951 492, 26723 1951 516, 26722 1951 533, 26720 1949 550, 26719 1949 561, 26717 1948 570, 26716 1948 578, 26714 1946 583, 26713 1946 587, 26713 1944 590, 26711 1944 591, 26711 1944 592, 26710 1944 592, 26710 1944 594, 26708 1942 595, 26708 1942 595, 26707 1942 596, 26707 1942 596, 26706 1941 595, 26706 1941 595, 26704 1941 595, 26704 1941 596, 26703 1941 598, 26703 1941 600, 26703 1941 602, 26703 1939 607, 26701 1939 611, 26701 1939 618, 26701 1939 625, 26701 1939 634, 26700 1939 643, 26700 1939 650, 26700 1937 657, 26700 1937 666, 26700 1937 672, 26700 1936 677, 26700 1936 679, 26700 1936 680, 26700 1934 680, 26701 1930 679, 26710 1922 678, 26722 1912 666, 26740 1899 666, 26758 1887 653, 26778 1875 641, 26798 1863 641, 26817 1852 629, 26839 1838 629, 26859 1828 629, 26878 1819 629, 26898 1809 628, 26920 1801 628, 26943 1792 628, 26965 1785 628, 26991 1780 628, 27018 1773 628, 27047 1767 627, 27076 1762 627, 27103 1757 624, 27131 1752 623, 27158 1749 622, 27183 1748 621, 27207 1746 621, 27232 1746 621, 27249 1746 620, 27267 1746 620, 27285 1746 620, 27297 1746 620, 27316 1746 621, 27326 1746 622, 27337 1746 622, 27349 1748 623, 27358 1749 622, 27369 1751 622, 27378 1754 623, 27388 1757 620, 27398 1762 620, 27411 1769 618, 27423 1775 617, 27439 1785 617, 27452 1794 617, 27465 1804 615, 27478 1813 615, 27491 1823 614, 27502 1833 614, 27514 1843 615, 27524 1852 627, 27533 1859 639, 27538 1864 639, 27541 1867 650, 27550 1874 650, 27553 1877 651, 27556 1880 664, 27563 1886 664, 27566 1889 664, 27569 1892 665, 27572 1895 665, 27572 1895 666, 27575 1896 668, 27579 1899 668, 27582 1901 668, 27585 1904 668, 27585 1904 667, 27585 1904 666, 27585 1904 664, 27586 1904 660, 27587 1906 657, 27587 1906 650, 27587 1906 633, 27587 1906 603, 27587 1906 565, 27585 1896 514, 27573 1883 471, 27560 1864 438, 27544 1847 411, 27531 1828 404, 27517 1809 398, 27504 1787 397, 27493 1765 399, 27482 1743 404, 27475 1720 411, 27469 1705 420, 27466 1688 430, 27463 1680 442, 27462 1673 455, 27462 1669 467, 27460 1664 480, 27459 1659 493, 27456 1656 507, 27455 1651 517, 27455 1651 524, 27453 1649 525, 27453 1649 524, 27453 1649 520, 27453 1647 516, 27453 1647 510, 27453 1647 503, 27453 1647 498, 27453 1647 495, 27453 1654 495, 27463 1666 497, 27475 1681 498, 27489 1696 500, 27505 1710 501, 27524 1725 501, 27541 1738 501, 27562 1751 501, 27580 1763 501, 27596 1773 502, 27608 1780 503, 27619 1787 505, 27628 1792 506, 27635 1794 509, 27645 1799 509, 27650 1801 510, 27654 1802 513, 27657 1804 514, 27661 1806 515, 27664 1806 515, 27670 1809 515, 27670 1809 515, 27673 1811 516, 27676 1814 516, 27679 1823 515, 27683 1830 526, 27683 1840 523, 27683 1859 531, 27679 1877 541, 27666 1901 539, 27653 1922 548, 27638 1944 547, 27624 1963 550, 27608 1983 553, 27596 2000 555, 27586 2010 559, 27576 2022 563, 27570 2031 569, 27564 2038 576, 27559 2046 585, 27556 2048 592, 27550 2056 599, 27546 2059 603, 27543 2062 607, 27540 2065 608, 27540 2065 607, 27540 2065 602, 27540 2065 594, 27540 2066 580, 27540 2068 556, 27540 2068 502, 27540 2069 370, 27543 2069 106</trace>
  <trace timeOffset="258299.78" brushRef="#br0" contextRef="#ctx0"> 28351 1792 281, 28351 1792 308, 28351 1792 334, 28351 1792 356, 28351 1792 376, 28351 1792 396, 28351 1792 415, 28273 1794 434, 28252 1809 452, 28231 1826 468, 28211 1847 495, 28190 1869 518, 28170 1895 540, 28152 1921 558, 28135 1948 564, 28123 1973 569, 28115 1997 571, 28111 2014 570, 28109 2031 568, 28109 2048 567, 28109 2063 564, 28117 2081 563, 28121 2094 562, 28131 2103 561, 28143 2110 562, 28152 2115 562, 28169 2119 568, 28186 2119 573, 28202 2119 578, 28224 2119 586, 28243 2111 592, 28264 2101 596, 28286 2089 604, 28306 2073 614, 28329 2054 624, 28352 2034 634, 28374 2014 642, 28394 1993 647, 28416 1973 652, 28435 1952 656, 28452 1932 660, 28468 1914 650, 28478 1901 641, 28484 1894 634, 28488 1886 627, 28491 1881 633, 28492 1877 638, 28494 1874 639, 28494 1870 637, 28486 1867 633, 28472 1862 627, 28451 1860 620, 28426 1860 624, 28401 1863 628, 28375 1872 629, 28349 1883 623, 28326 1894 587, 28309 1906 522, 28296 1913 398, 28289 1919 209</trace>
  <trace timeOffset="258820.8" brushRef="#br0" contextRef="#ctx0"> 28569 1549 288, 28569 1549 313, 28569 1549 338, 28569 1549 363, 28569 1549 382, 28569 1549 398, 28569 1549 413, 28569 1549 427, 28615 1637 439, 28620 1671 450, 28621 1705 462, 28621 1738 473, 28621 1772 486, 28621 1802 498, 28618 1830 522, 28617 1848 543, 28617 1867 563, 28617 1879 581, 28617 1890 587, 28617 1902 592, 28617 1907 597, 28617 1913 602, 28617 1913 607, 28617 1913 613, 28617 1913 620, 28617 1913 629, 28617 1913 647, 28617 1914 670, 28617 1916 693, 28618 1917 715, 28618 1917 730, 28620 1919 739, 28624 1919 746, 28633 1912 741, 28646 1898 732, 28663 1881 723, 28683 1863 713, 28705 1847 711, 28728 1833 710, 28754 1823 709, 28780 1814 706, 28806 1809 705, 28829 1809 704, 28851 1809 701, 28871 1813 698, 28890 1823 694, 28905 1833 693, 28917 1848 688, 28928 1863 696, 28934 1875 704, 28938 1890 711, 28941 1901 719, 28941 1912 713, 28941 1924 708, 28941 1934 703, 28941 1944 699, 28941 1949 697, 28938 1959 696, 28935 1963 694, 28926 1969 694, 28915 1978 693, 28900 1985 688, 28880 1993 685, 28861 2002 681, 28841 2007 677, 28820 2014 674, 28799 2021 667, 28785 2026 657, 28772 2031 640, 28763 2036 611, 28757 2038 558, 28754 2041 471, 28754 2041 328, 28753 2041 66</trace>
  <trace timeOffset="259033.81" brushRef="#br0" contextRef="#ctx0"> 29083 1762 351, 29083 1762 398, 29083 1762 429, 29083 1762 446, 29083 1762 453, 29083 1762 469, 29117 1840 481, 29122 1857 493, 29125 1867 504, 29129 1883 504, 29130 1894 502, 29130 1904 498, 29130 1914 492, 29130 1925 481, 29130 1937 459, 29123 1944 404, 29116 1954 287, 29111 1956 51</trace>
  <trace timeOffset="259175.83" brushRef="#br0" contextRef="#ctx0"> 29087 1613 239, 29087 1613 238, 29087 1613 234, 29087 1613 222, 29087 1613 190, 29087 1613 7</trace>
  <trace timeOffset="259552.84" brushRef="#br0" contextRef="#ctx0"> 29283 1845 299, 29283 1845 323, 29283 1845 341, 29282 1944 343, 29283 1973 345, 29289 1997 350, 29294 2014 360, 29298 2029 379, 29301 2038 407, 29302 2041 445, 29304 2046 487, 29304 2046 532, 29304 2046 575, 29304 2046 610, 29305 2046 637, 29311 2046 656, 29317 2039 671, 29324 2027 684, 29333 2012 693, 29344 1997 700, 29354 1978 704, 29368 1959 709, 29383 1939 711, 29402 1916 699, 29421 1894 688, 29442 1872 677, 29464 1855 665, 29486 1838 665, 29502 1830 664, 29518 1826 663, 29535 1823 660, 29548 1823 655, 29567 1830 651, 29581 1842 661, 29596 1859 672, 29606 1879 682, 29616 1898 693, 29622 1913 690, 29625 1930 686, 29628 1944 680, 29629 1956 672, 29630 1966 661, 29632 1971 648, 29632 1976 623, 29633 1980 573, 29633 1985 475, 29635 1990 306, 29635 1990 39</trace>
  <trace timeOffset="261487.95" brushRef="#br0" contextRef="#ctx0"> 15033 13247 113, 15033 13247 158, 15033 13247 209, 15033 13247 261, 15033 13247 309, 15033 13247 345, 15033 13247 373, 15033 13247 398, 15033 13247 421, 15033 13247 442, 15033 13247 465, 14962 13220 488, 14960 13219 512, 14960 13219 537, 14959 13219 562, 14957 13219 587, 14956 13219 613, 14954 13219 635, 14953 13219 655, 14951 13219 676, 14949 13219 694, 14947 13219 712, 14946 13219 727, 14945 13219 739, 14943 13219 748, 14942 13219 753, 14940 13219 759, 14939 13219 761, 14937 13219 765, 14937 13217 767, 14936 13217 769, 14936 13217 772, 14934 13217 772, 14934 13217 774, 14934 13217 774, 14934 13217 774, 14934 13217 775, 14943 13226 777, 14956 13239 779, 14973 13254 783, 14993 13271 785, 15014 13287 787, 15036 13305 790, 15062 13325 790, 15089 13348 792, 15118 13371 792, 15148 13394 792, 15179 13418 792, 15209 13438 793, 15239 13455 792, 15271 13472 792, 15302 13484 792, 15332 13496 793, 15362 13505 795, 15391 13513 796, 15420 13522 797, 15447 13533 798, 15476 13543 798, 15505 13555 799, 15536 13569 799, 15566 13585 799, 15596 13602 800, 15627 13622 801, 15657 13641 801, 15687 13663 802, 15715 13683 804, 15742 13701 805, 15769 13718 807, 15795 13733 809, 15821 13747 811, 15845 13757 814, 15870 13768 816, 15893 13776 819, 15915 13781 819, 15936 13789 819, 15958 13796 820, 15977 13803 820, 15991 13808 821, 16003 13813 822, 16015 13821 827, 16026 13830 828, 16039 13842 833, 16049 13851 833, 16058 13861 833, 16066 13871 835, 16072 13879 836, 16082 13891 838, 16091 13901 839, 16097 13909 840, 16107 13918 841, 16112 13924 841, 16120 13929 841, 16126 13935 842, 16129 13936 842, 16137 13941 844, 16141 13943 843, 16149 13948 844, 16160 13955 844, 16167 13960 845, 16178 13970 848, 16188 13979 849, 16199 13989 849, 16208 14000 849, 16217 14009 848, 16221 14016 849, 16227 14026 849, 16232 14033 850, 16237 14041 850, 16241 14048 850, 16244 14052 848, 16247 14055 847, 16247 14055 846, 16247 14055 845, 16247 14055 845, 16249 14056 845, 16250 14056 844, 16252 14058 845, 16253 14058 845, 16254 14059 844, 16254 14059 843, 16254 14065 836, 16253 14073 826, 16241 14085 812, 16224 14097 792, 16205 14108 766, 16182 14115 733, 16157 14120 690, 16140 14122 634, 16120 14122 561, 16105 14122 479, 16091 14122 391, 16076 14122 298, 16063 14122 199, 16047 14122 81</trace>
  <trace timeOffset="261851.98" brushRef="#br0" contextRef="#ctx0"> 15874 14204 424, 15874 14204 497, 15874 14204 563, 15874 14204 616, 15874 14204 660, 15874 14204 695, 15874 14204 722, 15874 14204 742, 15874 14204 754, 15874 14204 760, 15874 14204 764, 15855 14190 766, 15865 14185 768, 15880 14183 770, 15896 14183 772, 15916 14183 773, 15938 14183 773, 15959 14187 775, 15980 14193 777, 16001 14197 779, 16021 14202 782, 16036 14205 785, 16053 14207 789, 16063 14207 792, 16078 14207 794, 16094 14205 796, 16105 14202 797, 16120 14195 798, 16129 14192 797, 16137 14185 798, 16144 14180 797, 16147 14176 798, 16155 14170 800, 16157 14166 799, 16160 14164 799, 16167 14158 798, 16170 14154 798, 16176 14147 798, 16183 14141 799, 16188 14132 798, 16194 14125 798, 16198 14117 798, 16202 14108 797, 16205 14097 798, 16208 14082 800, 16209 14070 802, 16209 14050 804, 16209 14033 805, 16209 14018 808, 16209 13999 809, 16208 13980 810, 16205 13970 809, 16201 13953 807, 16199 13943 805, 16198 13939 802, 16192 13930 792, 16189 13926 765, 16186 13921 700, 16179 13909 522, 16173 13897 212</trace>
  <trace timeOffset="263473.06" brushRef="#br0" contextRef="#ctx0"> 26691 2208 392, 26691 2208 451, 26691 2208 502, 26691 2208 541, 26691 2208 568, 26691 2208 586, 26691 2208 596, 26691 2208 601, 26691 2208 603, 26691 2208 606, 26675 2181 606, 26675 2181 608, 26674 2181 611, 26674 2181 613, 26672 2181 616, 26672 2184 619, 26672 2196 620, 26677 2210 624, 26685 2230 627, 26700 2250 629, 26714 2271 633, 26731 2292 636, 26749 2314 637, 26769 2339 640, 26788 2363 642, 26808 2388 645, 26828 2412 647, 26848 2437 649, 26868 2461 651, 26886 2484 654, 26905 2505 667, 26927 2526 676, 26948 2546 690, 26970 2564 698, 26995 2581 702, 27019 2593 705, 27047 2603 709, 27074 2613 711, 27103 2620 713, 27132 2626 716, 27161 2632 715, 27190 2635 716, 27219 2640 717, 27245 2643 718, 27268 2646 721, 27285 2648 722, 27301 2653 723, 27313 2655 724, 27323 2658 726, 27336 2660 726, 27345 2663 727, 27355 2665 727, 27365 2667 728, 27376 2670 729, 27388 2670 729, 27401 2672 730, 27413 2672 731, 27433 2672 732, 27450 2672 732, 27469 2672 733, 27488 2672 734, 27505 2670 734, 27517 2667 735, 27537 2665 735, 27547 2663 734, 27554 2663 734, 27564 2660 734, 27570 2660 734, 27575 2660 734, 27582 2660 734, 27582 2660 732, 27586 2660 732, 27592 2660 732, 27598 2660 732, 27604 2660 733, 27608 2660 733, 27615 2660 733, 27619 2660 733, 27625 2660 733, 27625 2660 735, 27625 2660 737, 27625 2660 739, 27625 2660 740, 27627 2660 739, 27627 2660 737, 27619 2655 733, 27604 2648 730, 27585 2638 727, 27563 2628 726, 27540 2616 724, 27519 2603 724, 27499 2590 721, 27481 2574 724, 27466 2561 721, 27455 2551 713, 27449 2544 714, 27444 2537 703, 27443 2534 703, 27440 2530 704, 27439 2526 704, 27439 2526 704, 27437 2525 705, 27437 2525 706, 27437 2525 708, 27436 2523 710, 27436 2523 711, 27436 2522 711, 27436 2522 710, 27436 2520 709, 27436 2520 709, 27436 2517 708, 27439 2515 708, 27450 2513 706, 27469 2510 705, 27489 2510 704, 27515 2510 704, 27540 2510 704, 27564 2513 704, 27587 2517 716, 27608 2523 717, 27630 2530 728, 27650 2534 728, 27663 2539 728, 27679 2542 727, 27687 2546 726, 27695 2551 726, 27703 2555 723, 27706 2563 727, 27709 2574 726, 27709 2590 730, 27707 2609 729, 27696 2631 728, 27683 2652 727, 27666 2675 727, 27648 2696 726, 27630 2718 727, 27612 2738 728, 27596 2753 729, 27586 2766 730, 27580 2772 732, 27579 2777 732, 27579 2777 732, 27575 2780 732, 27573 2782 732, 27570 2785 731, 27569 2790 730, 27569 2790 728, 27569 2790 724, 27569 2790 717, 27569 2792 701, 27569 2793 667, 27569 2799 592, 27569 2804 455, 27576 2810 170</trace>
  <trace timeOffset="264673.12" brushRef="#br0" contextRef="#ctx0"> 28255 2566 501, 28255 2566 559, 28255 2566 604, 28255 2566 643, 28255 2566 673, 28255 2566 697, 28255 2566 706, 28255 2566 721, 28255 2566 722, 28255 2566 732, 28255 2566 740, 28224 2510 746, 28224 2494 752, 28227 2474 759, 28234 2456 763, 28241 2438 768, 28250 2421 773, 28257 2407 778, 28263 2397 783, 28267 2389 785, 28270 2385 787, 28273 2382 786, 28273 2382 785, 28273 2380 784, 28273 2380 781, 28278 2380 777, 28286 2392 774, 28296 2409 775, 28309 2435 773, 28319 2464 773, 28328 2496 783, 28338 2527 785, 28347 2561 796, 28354 2591 800, 28361 2620 800, 28367 2643 801, 28372 2660 800, 28374 2670 800, 28375 2680 799, 28375 2685 798, 28375 2689 796, 28377 2696 794, 28377 2696 789, 28377 2696 780, 28377 2696 765, 28377 2697 741, 28377 2699 697, 28377 2701 627, 28377 2702 517, 28377 2709 364, 28377 2713 179, 28377 2719 9</trace>
  <trace timeOffset="264894.16" brushRef="#br0" contextRef="#ctx0"> 28264 2738 433, 28264 2738 513, 28264 2738 575, 28264 2738 622, 28264 2738 657, 28264 2738 684, 28264 2738 702, 28264 2738 717, 28264 2738 726, 28264 2738 730, 28196 2753 734, 28196 2753 738, 28196 2753 742, 28209 2753 746, 28231 2753 749, 28261 2752 750, 28293 2748 751, 28325 2742 751, 28357 2738 751, 28386 2733 752, 28406 2731 751, 28425 2730 749, 28443 2730 747, 28455 2730 743, 28466 2730 740, 28475 2730 734, 28480 2730 728, 28483 2731 718, 28488 2734 701, 28492 2738 674, 28495 2740 621, 28503 2745 531, 28507 2748 368, 28512 2750 95</trace>
  <trace timeOffset="265389.2" brushRef="#br0" contextRef="#ctx0"> 28903 2355 516, 28903 2355 553, 28903 2355 573, 28903 2355 585, 28903 2355 595, 28903 2355 604, 28903 2355 617, 28903 2355 624, 28906 2461 632, 28909 2496 645, 28912 2530 651, 28915 2563 664, 28917 2591 670, 28919 2613 671, 28919 2625 677, 28920 2631 683, 28920 2631 691, 28920 2631 702, 28920 2631 715, 28920 2632 731, 28920 2634 751, 28920 2635 769, 28920 2636 786, 28920 2638 802, 28920 2638 812, 28920 2640 822, 28920 2640 831, 28920 2640 838, 28920 2640 845, 28920 2636 849, 28923 2626 852, 28929 2614 853, 28940 2598 852, 28952 2585 851, 28967 2574 844, 28984 2566 842, 29003 2559 836, 29017 2555 823, 29036 2552 821, 29052 2552 818, 29069 2552 816, 29085 2552 823, 29101 2559 822, 29110 2563 817, 29117 2569 814, 29125 2574 808, 29129 2578 802, 29131 2583 798, 29131 2587 796, 29131 2593 795, 29131 2602 797, 29127 2614 798, 29120 2621 799, 29108 2632 799, 29094 2638 799, 29081 2646 799, 29068 2652 799, 29054 2658 797, 29042 2663 792, 29034 2668 775, 29022 2675 747, 29016 2680 688, 29013 2684 580, 29010 2687 356, 29010 2689 61</trace>
  <trace timeOffset="265565.2" brushRef="#br0" contextRef="#ctx0"> 29263 2574 349, 29263 2574 400, 29263 2574 460, 29263 2574 504, 29263 2574 536, 29263 2574 548, 29263 2574 556, 29245 2660 559, 29245 2670 558, 29245 2675 555, 29245 2682 550, 29245 2692 538, 29245 2696 519, 29246 2699 479, 29253 2706 413, 29256 2709 293, 29259 2713 78</trace>
  <trace timeOffset="265710.2" brushRef="#br0" contextRef="#ctx0"> 29286 2466 3</trace>
  <trace timeOffset="266148.22" brushRef="#br0" contextRef="#ctx0"> 29286 2466 387, 29380 2539 443, 29380 2555 482, 29380 2573 515, 29380 2587 531, 29380 2599 543, 29380 2611 554, 29380 2617 568, 29380 2623 589, 29380 2623 615, 29380 2623 645, 29380 2623 678, 29380 2625 705, 29380 2626 731, 29380 2628 750, 29380 2629 767, 29380 2631 782, 29380 2632 796, 29380 2632 807, 29380 2634 815, 29380 2634 819, 29380 2634 821, 29380 2635 823, 29382 2635 825, 29382 2635 828, 29383 2635 832, 29385 2635 835, 29386 2635 838, 29388 2635 839, 29392 2634 840, 29396 2629 842, 29405 2623 842, 29415 2614 844, 29424 2605 845, 29437 2593 845, 29450 2579 843, 29463 2563 833, 29477 2546 830, 29494 2527 822, 29512 2510 822, 29532 2493 822, 29554 2476 821, 29573 2464 820, 29587 2455 818, 29602 2447 817, 29610 2444 813, 29619 2444 808, 29630 2444 803, 29639 2449 797, 29652 2461 792, 29659 2477 784, 29665 2498 779, 29668 2522 783, 29671 2546 781, 29675 2571 789, 29677 2588 787, 29679 2606 784, 29682 2617 779, 29687 2628 769, 29691 2636 755, 29697 2645 731, 29704 2652 695, 29707 2655 646, 29710 2658 579, 29710 2658 489, 29714 2658 359, 29719 2658 114</trace>
  <trace timeOffset="266349.22" brushRef="#br0" contextRef="#ctx0"> 30042 2566 720, 30042 2566 752, 30042 2566 768, 30042 2566 787, 30042 2566 797, 30042 2566 798, 30042 2566 792, 30042 2566 785, 30042 2566 784, 30042 2566 759, 30048 2567 690, 30056 2579 430, 30061 2591 106</trace>
  <trace timeOffset="289792.56" brushRef="#br0" contextRef="#ctx0"> 7531 15483 139, 7531 15483 169, 7531 15483 199, 7531 15483 231, 7531 15483 261, 7531 15483 294, 7531 15483 326, 7531 15483 360, 7531 15483 400, 7531 15483 448, 7533 15469 497, 7533 15469 546, 7533 15468 589, 7535 15468 623, 7535 15466 648, 7535 15466 666, 7535 15464 678, 7535 15463 685, 7535 15457 695, 7535 15451 706, 7535 15441 718, 7528 15429 732, 7522 15420 745, 7510 15408 755, 7499 15400 764, 7484 15391 772, 7470 15383 776, 7454 15379 782, 7442 15378 784, 7429 15376 785, 7411 15376 786, 7394 15376 785, 7374 15380 784, 7357 15391 780, 7342 15405 776, 7328 15425 773, 7317 15448 769, 7305 15475 767, 7291 15505 766, 7279 15538 764, 7266 15572 765, 7254 15608 764, 7244 15640 765, 7233 15672 765, 7225 15701 767, 7221 15727 767, 7217 15744 767, 7215 15762 766, 7214 15778 766, 7214 15790 770, 7214 15809 772, 7214 15824 777, 7218 15837 777, 7225 15854 777, 7233 15868 777, 7244 15879 779, 7257 15888 780, 7271 15898 783, 7283 15903 786, 7296 15908 789, 7314 15911 793, 7332 15911 794, 7354 15911 796, 7376 15908 798, 7397 15903 797, 7415 15895 798, 7434 15886 798, 7447 15879 797, 7460 15874 799, 7473 15868 799, 7480 15862 799, 7494 15856 798, 7502 15851 795, 7506 15850 793, 7510 15848 787, 7510 15848 779, 7510 15847 769, 7517 15847 751, 7523 15847 726, 7529 15847 684, 7539 15847 617, 7546 15847 512, 7558 15847 348, 7568 15847 94</trace>
  <trace timeOffset="290304.6" brushRef="#br0" contextRef="#ctx0"> 7775 15950 515, 7775 15950 561, 7775 15950 597, 7775 15950 619, 7775 15950 628, 7775 15950 633, 7775 15950 636, 7775 15950 639, 7775 15950 642, 7775 15950 645, 7750 16020 649, 7749 16044 652, 7749 16068 656, 7749 16092 658, 7749 16116 658, 7752 16143 660, 7759 16168 660, 7765 16193 661, 7772 16215 664, 7779 16235 665, 7785 16250 666, 7793 16261 667, 7798 16269 666, 7805 16274 667, 7814 16279 668, 7824 16283 669, 7834 16286 670, 7844 16286 672, 7862 16286 672, 7876 16283 674, 7896 16276 676, 7915 16266 677, 7931 16256 682, 7947 16244 685, 7960 16232 687, 7971 16217 690, 7980 16206 693, 7986 16193 697, 7992 16179 704, 7995 16167 712, 7998 16148 720, 8000 16131 729, 8000 16111 738, 8000 16085 747, 8000 16062 757, 7993 16041 768, 7984 16023 781, 7973 16008 793, 7960 15994 804, 7945 15983 813, 7933 15976 821, 7921 15969 828, 7912 15966 832, 7901 15961 837, 7890 15957 840, 7885 15956 841, 7873 15956 842, 7867 15956 841, 7857 15956 837, 7841 15957 835, 7831 15966 831, 7819 15978 826, 7808 15991 822, 7801 16003 814, 7795 16016 800, 7791 16031 780, 7788 16043 748, 7782 16061 702, 7781 16070 620, 7779 16077 489, 7779 16083 239</trace>
  <trace timeOffset="291268.66" brushRef="#br0" contextRef="#ctx0"> 7947 15269 580, 7947 15269 615, 7947 15269 649, 7947 15269 679, 7947 15269 701, 7947 15269 715, 7939 15187 722, 7941 15177 721, 7948 15164 723, 7957 15152 720, 7964 15145 719, 7977 15137 718, 7986 15132 713, 7996 15130 703, 8012 15130 693, 8025 15130 681, 8041 15138 670, 8053 15149 666, 8064 15161 661, 8070 15172 663, 8074 15187 660, 8077 15204 663, 8077 15220 665, 8077 15243 669, 8077 15265 674, 8073 15285 679, 8067 15305 682, 8061 15326 685, 8053 15344 688, 8045 15363 689, 8041 15376 691, 8035 15390 693, 8028 15404 695, 8025 15415 698, 8019 15426 701, 8015 15436 705, 8013 15438 712, 8012 15444 718, 8009 15446 724, 8006 15449 731, 8003 15452 739, 8002 15457 747, 7996 15458 757, 7993 15461 767, 7989 15461 776, 7980 15464 785, 7976 15466 795, 7970 15466 802, 7964 15468 808, 7964 15468 813, 7963 15468 818, 7963 15468 823, 7961 15468 828, 7960 15468 833, 7959 15468 838, 7954 15468 843, 7948 15468 846, 7944 15468 848, 7937 15461 850, 7935 15457 851, 7933 15452 851, 7931 15444 852, 7931 15437 853, 7931 15425 854, 7931 15408 853, 7931 15398 854, 7935 15383 853, 7941 15373 852, 7945 15366 852, 7951 15357 851, 7957 15349 849, 7967 15338 848, 7974 15332 846, 7984 15323 844, 7992 15319 843, 7995 15316 842, 8006 15312 839, 8016 15312 834, 8027 15312 830, 8042 15312 825, 8055 15320 820, 8068 15331 816, 8083 15344 814, 8096 15359 812, 8107 15373 810, 8119 15388 807, 8127 15400 807, 8135 15412 805, 8142 15422 805, 8148 15429 805, 8158 15441 804, 8162 15446 805, 8168 15451 805, 8174 15457 804, 8182 15461 804, 8188 15464 803, 8191 15466 803, 8198 15470 802, 8203 15472 802, 8207 15473 802, 8213 15475 801, 8217 15475 800, 8221 15476 800, 8226 15478 800, 8230 15479 799, 8235 15479 801, 8241 15479 802, 8250 15478 803, 8261 15470 804, 8267 15463 805, 8276 15451 806, 8281 15437 809, 8285 15429 811, 8290 15412 812, 8292 15395 812, 8294 15383 811, 8297 15366 810, 8298 15357 809, 8298 15351 809, 8300 15338 805, 8301 15334 796, 8304 15329 780, 8305 15325 749, 8305 15325 697, 8305 15323 607, 8305 15323 465, 8305 15323 216</trace>
  <trace timeOffset="292028.7" brushRef="#br0" contextRef="#ctx0"> 8759 15583 467, 8759 15583 539, 8759 15583 602, 8759 15583 650, 8759 15583 684, 8759 15583 708, 8759 15583 722, 8759 15583 730, 8759 15583 733, 8759 15583 736, 8746 15562 738, 8746 15559 741, 8757 15555 746, 8774 15550 751, 8797 15543 756, 8821 15536 760, 8846 15530 764, 8874 15522 766, 8901 15513 768, 8929 15508 768, 8956 15502 769, 8983 15498 770, 9008 15495 769, 9030 15493 770, 9047 15493 770, 9063 15493 772, 9073 15493 772, 9083 15493 772, 9095 15496 773, 9099 15496 771, 9109 15498 772, 9114 15499 774, 9118 15501 776, 9124 15502 778, 9124 15502 779, 9124 15502 779, 9124 15502 778, 9125 15504 777, 9126 15504 778, 9128 15505 778, 9132 15510 775, 9135 15513 771, 9138 15516 763, 9141 15519 752, 9143 15523 732, 9144 15528 696, 9146 15533 637, 9146 15541 543, 9146 15548 386, 9146 15555 129</trace>
  <trace timeOffset="292364.72" brushRef="#br0" contextRef="#ctx0"> 8975 15320 559, 8975 15320 601, 8975 15320 636, 8975 15320 660, 8975 15320 674, 8975 15320 681, 8975 15320 685, 8975 15320 690, 8975 15320 697, 8973 15422 704, 8973 15454 712, 8976 15487 718, 8981 15520 724, 8983 15554 729, 8988 15584 734, 8991 15613 736, 8995 15638 739, 9000 15657 741, 9005 15672 742, 9008 15681 743, 9012 15690 745, 9015 15700 746, 9017 15704 748, 9020 15709 749, 9020 15709 750, 9020 15709 750, 9020 15709 750, 9021 15709 750, 9023 15712 749, 9024 15712 749, 9024 15715 748, 9026 15716 745, 9026 15717 739, 9027 15719 728, 9027 15719 706, 9027 15719 667, 9028 15720 597, 9028 15720 482, 9028 15717 298, 9026 15707 38</trace>
  <trace timeOffset="293100.75" brushRef="#br0" contextRef="#ctx0"> 9157 15366 425, 9157 15366 483, 9157 15366 540, 9157 15366 583, 9157 15366 611, 9157 15366 632, 9157 15366 652, 9157 15366 674, 9157 15366 698, 9157 15366 722, 9157 15366 741, 9144 15287 756, 9135 15275 768, 9125 15265 779, 9114 15257 792, 9102 15247 801, 9089 15240 810, 9077 15233 816, 9067 15228 822, 9052 15223 826, 9041 15220 831, 9028 15219 836, 9011 15219 841, 8998 15219 845, 8981 15219 847, 8962 15219 850, 8944 15219 851, 8927 15221 851, 8911 15226 851, 8894 15230 851, 8877 15236 850, 8858 15243 850, 8839 15250 851, 8823 15257 852, 8807 15265 852, 8792 15275 851, 8778 15284 850, 8767 15296 849, 8754 15308 849, 8742 15322 853, 8732 15337 852, 8722 15354 851, 8713 15371 850, 8704 15391 848, 8696 15415 848, 8689 15438 849, 8684 15464 848, 8681 15490 846, 8680 15518 844, 8680 15545 839, 8680 15575 838, 8681 15604 838, 8686 15630 837, 8693 15655 838, 8703 15680 836, 8713 15701 835, 8725 15720 834, 8738 15738 835, 8751 15756 835, 8765 15770 836, 8780 15787 835, 8794 15800 835, 8809 15813 838, 8824 15827 836, 8839 15841 840, 8855 15854 837, 8871 15866 836, 8889 15879 836, 8907 15891 835, 8926 15901 837, 8944 15908 837, 8963 15916 835, 8979 15920 835, 8995 15923 832, 9012 15923 831, 9030 15923 833, 9052 15923 833, 9070 15915 834, 9085 15904 835, 9100 15891 832, 9115 15877 829, 9129 15861 830, 9143 15842 827, 9155 15822 830, 9167 15802 832, 9179 15780 831, 9190 15758 832, 9199 15734 833, 9208 15709 835, 9215 15687 838, 9220 15665 840, 9225 15643 841, 9228 15620 843, 9231 15598 844, 9232 15575 846, 9232 15552 846, 9232 15530 849, 9232 15508 851, 9229 15487 855, 9223 15466 859, 9218 15446 861, 9209 15425 861, 9202 15407 862, 9196 15391 862, 9193 15383 861, 9189 15375 860, 9187 15370 858, 9184 15366 852, 9182 15361 838, 9177 15358 812, 9174 15354 764, 9171 15351 677, 9169 15351 523, 9169 15351 224</trace>
  <trace timeOffset="293893.8" brushRef="#br0" contextRef="#ctx0"> 9961 15285 413, 9961 15285 483, 9961 15285 552, 9961 15285 606, 9961 15285 645, 9961 15285 678, 9961 15285 708, 9961 15285 735, 9961 15285 761, 9961 15285 782, 9961 15285 801, 9958 15226 816, 9956 15223 828, 9956 15223 836, 9951 15223 841, 9939 15223 843, 9926 15226 844, 9910 15237 845, 9899 15250 844, 9890 15269 844, 9880 15291 843, 9871 15316 843, 9862 15343 842, 9857 15370 844, 9851 15400 844, 9845 15419 843, 9844 15438 843, 9842 15458 840, 9842 15476 840, 9842 15499 840, 9842 15522 838, 9847 15543 838, 9854 15562 836, 9861 15584 835, 9870 15603 833, 9877 15620 832, 9887 15636 833, 9896 15652 832, 9905 15668 832, 9914 15683 832, 9922 15693 829, 9929 15704 830, 9935 15709 830, 9938 15712 830, 9945 15717 830, 9948 15720 829, 9951 15724 830, 9954 15727 830, 9954 15727 832, 9958 15727 832, 9968 15727 833, 9982 15720 832, 9999 15712 832, 10014 15702 833, 10027 15690 833, 10037 15683 834, 10048 15672 835, 10056 15662 835, 10065 15654 837, 10074 15643 840, 10078 15637 845, 10082 15628 849, 10090 15615 852, 10095 15599 855, 10099 15586 856, 10104 15569 859, 10107 15550 864, 10108 15530 867, 10111 15505 870, 10113 15479 873, 10113 15455 874, 10113 15429 877, 10113 15404 882, 10113 15379 886, 10113 15361 892, 10110 15344 895, 10108 15334 897, 10105 15323 900, 10102 15312 902, 10098 15302 905, 10095 15291 909, 10088 15284 910, 10084 15275 911, 10081 15272 911, 10074 15265 911, 10071 15265 911, 10066 15262 909, 10062 15259 905, 10062 15259 902, 10061 15258 898, 10055 15258 891, 10049 15258 886, 10040 15258 877, 10029 15262 864, 10022 15267 846, 10016 15274 819, 10010 15282 777, 10005 15297 712, 10003 15308 591, 9999 15317 372, 9999 15323 78</trace>
  <trace timeOffset="294407.84" brushRef="#br0" contextRef="#ctx0"> 10168 15022 708, 10168 15022 734, 10168 15022 761, 10168 15022 784, 10168 15022 802, 10168 15022 810, 10168 15022 814, 10168 15022 815, 10168 15022 815, 10168 15022 815, 10169 15015 817, 10179 15015 818, 10195 15015 818, 10213 15022 818, 10231 15030 819, 10251 15041 819, 10272 15051 820, 10292 15066 821, 10313 15083 820, 10333 15102 822, 10351 15123 827, 10370 15149 827, 10386 15177 831, 10402 15208 833, 10415 15243 836, 10428 15282 840, 10436 15325 843, 10445 15371 845, 10451 15424 845, 10457 15475 848, 10462 15528 849, 10465 15579 851, 10468 15628 851, 10471 15675 852, 10473 15719 855, 10473 15761 853, 10473 15800 858, 10473 15834 856, 10473 15866 859, 10473 15895 861, 10473 15920 862, 10470 15937 865, 10467 15952 867, 10465 15962 871, 10464 15969 877, 10464 15974 884, 10464 15974 889, 10462 15974 896, 10462 15974 898, 10462 15976 900, 10461 15978 902, 10461 15979 901, 10459 15981 901, 10459 15981 899, 10459 15983 894, 10457 15986 887, 10457 15986 872, 10457 15986 844, 10453 15986 792, 10450 15986 676, 10442 15978 416, 10432 15963 100</trace>
  <trace timeOffset="295128.88" brushRef="#br0" contextRef="#ctx0"> 6837 15208 581, 6837 15208 633, 6837 15208 677, 6837 15208 710, 6837 15208 736, 6837 15208 753, 6837 15208 766, 6837 15208 779, 6837 15208 790, 6837 15208 800, 6837 15208 808, 6758 15192 812, 6737 15194 817, 6718 15201 820, 6702 15211 822, 6686 15223 823, 6672 15238 823, 6656 15258 825, 6643 15284 825, 6628 15314 825, 6617 15349 823, 6606 15388 822, 6598 15434 819, 6591 15483 819, 6586 15533 817, 6585 15586 816, 6585 15636 814, 6585 15684 814, 6588 15727 814, 6595 15766 815, 6605 15802 817, 6614 15836 815, 6626 15866 819, 6638 15894 817, 6650 15920 817, 6662 15942 817, 6676 15966 817, 6689 15986 819, 6703 16004 820, 6717 16024 822, 6732 16041 825, 6747 16058 826, 6763 16070 831, 6774 16080 833, 6789 16087 835, 6797 16091 837, 6808 16092 837, 6819 16095 837, 6823 16095 839, 6835 16095 840, 6841 16095 841, 6852 16095 842, 6863 16095 842, 6867 16095 841, 6871 16095 840, 6871 16095 837, 6871 16095 832, 6871 16095 825, 6873 16095 809, 6874 16094 784, 6877 16094 741, 6878 16092 661, 6880 16092 519, 6881 16091 242</trace>
  <trace timeOffset="295904.94" brushRef="#br0" contextRef="#ctx0"> 5343 15448 416, 5343 15448 462, 5343 15448 514, 5343 15448 562, 5343 15448 602, 5343 15448 633, 5343 15448 655, 5343 15448 676, 5343 15448 695, 5343 15448 715, 5343 15448 733, 5343 15417 749, 5343 15416 765, 5343 15415 780, 5343 15408 795, 5342 15402 809, 5336 15391 822, 5324 15379 834, 5313 15371 843, 5294 15361 849, 5282 15354 853, 5265 15351 855, 5249 15351 856, 5232 15351 858, 5211 15354 858, 5194 15363 858, 5178 15375 855, 5164 15391 853, 5151 15412 850, 5141 15433 849, 5133 15457 847, 5129 15479 846, 5128 15502 844, 5128 15523 841, 5131 15541 838, 5141 15559 836, 5154 15577 833, 5170 15591 832, 5188 15608 831, 5210 15620 828, 5232 15631 827, 5258 15643 827, 5284 15654 826, 5310 15665 827, 5336 15675 827, 5360 15687 827, 5381 15701 826, 5399 15716 826, 5416 15733 826, 5428 15749 827, 5437 15768 829, 5441 15790 831, 5443 15810 837, 5443 15833 840, 5440 15859 848, 5428 15884 850, 5411 15912 855, 5389 15940 858, 5365 15963 860, 5336 15986 865, 5307 16004 870, 5276 16018 876, 5246 16029 883, 5216 16033 888, 5188 16036 893, 5168 16036 897, 5152 16036 901, 5139 16036 905, 5133 16036 907, 5129 16036 910, 5125 16033 910, 5120 16031 910, 5116 16030 909, 5112 16029 908, 5112 16029 906, 5110 16027 903, 5110 16027 898, 5110 16026 891, 5109 16024 883, 5109 16016 872, 5109 16004 858, 5113 15988 834, 5119 15973 801, 5128 15961 748, 5135 15950 641, 5139 15942 452, 5149 15932 148</trace>
  <trace timeOffset="296220.94" brushRef="#br0" contextRef="#ctx0"> 5428 15250 644, 5428 15250 669, 5428 15250 691, 5428 15250 709, 5428 15250 719, 5428 15250 726, 5428 15250 726, 5428 15250 726, 5428 15250 727, 5428 15250 727, 5428 15250 729, 5522 15245 730, 5547 15245 730, 5571 15245 733, 5593 15243 735, 5610 15241 736, 5627 15240 737, 5639 15240 734, 5651 15238 732, 5665 15238 728, 5676 15238 720, 5687 15238 703, 5693 15238 663, 5703 15240 581, 5707 15243 437, 5712 15245 182</trace>
  <trace timeOffset="296540.97" brushRef="#br0" contextRef="#ctx0"> 5723 14926 587, 5723 14926 624, 5723 14926 655, 5723 14926 679, 5723 14926 698, 5723 14926 716, 5723 14926 730, 5723 14926 741, 5723 14926 752, 5765 15020 759, 5774 15054 767, 5785 15087 770, 5794 15120 775, 5801 15155 782, 5810 15187 786, 5819 15220 797, 5826 15250 803, 5833 15276 810, 5839 15299 815, 5846 15314 819, 5850 15327 821, 5853 15337 822, 5855 15340 823, 5858 15344 822, 5858 15344 823, 5858 15344 823, 5858 15344 825, 5859 15346 825, 5859 15346 825, 5861 15347 825, 5861 15347 821, 5861 15349 811, 5862 15349 785, 5862 15349 727, 5862 15349 600, 5861 15349 298, 5856 15349 0</trace>
  <trace timeOffset="297532.03" brushRef="#br0" contextRef="#ctx0"> 10964 15523 625, 10964 15523 665, 10964 15523 702, 10964 15523 733, 10964 15523 755, 10964 15523 770, 10964 15523 777, 10964 15523 782, 10964 15523 785, 10964 15523 787, 10964 15523 792, 10957 15513 797, 10972 15507 803, 10993 15501 808, 11018 15496 812, 11047 15491 814, 11075 15488 816, 11104 15486 817, 11135 15484 818, 11165 15484 819, 11194 15484 820, 11223 15484 820, 11250 15484 821, 11275 15484 822, 11295 15484 821, 11315 15484 822, 11333 15484 822, 11346 15483 822, 11363 15479 822, 11381 15476 822, 11391 15473 822, 11402 15472 822, 11411 15469 821, 11415 15468 819, 11420 15466 817, 11426 15464 815, 11426 15464 810, 11426 15463 803, 11426 15463 792, 11427 15463 773, 11428 15463 750, 11428 15463 718, 11431 15463 669, 11431 15464 598, 11431 15469 506, 11423 15476 388, 11411 15484 226, 11397 15493 0</trace>
  <trace timeOffset="297885.03" brushRef="#br0" contextRef="#ctx0"> 11107 15754 631, 11107 15754 673, 11107 15754 708, 11107 15754 732, 11107 15754 750, 11107 15754 763, 11107 15754 774, 11107 15754 786, 11107 15754 799, 11107 15754 808, 11107 15754 817, 11133 15758 825, 11158 15753 829, 11178 15748 835, 11201 15741 840, 11223 15736 843, 11243 15729 847, 11265 15725 849, 11281 15722 852, 11297 15719 855, 11310 15717 855, 11320 15717 856, 11332 15717 856, 11341 15717 856, 11352 15717 858, 11356 15717 858, 11360 15717 859, 11360 15717 859, 11360 15717 860, 11366 15717 862, 11372 15717 863, 11382 15717 863, 11391 15717 863, 11398 15709 862, 11408 15704 862, 11414 15698 861, 11421 15692 860, 11424 15689 858, 11427 15686 853, 11427 15686 845, 11427 15684 829, 11427 15684 802, 11428 15683 747, 11431 15681 646, 11432 15674 456, 11434 15668 150</trace>
  <trace timeOffset="298920.1" brushRef="#br0" contextRef="#ctx0"> 12346 15751 292, 12346 15751 357, 12346 15751 416, 12346 15751 467, 12346 15751 506, 12346 15751 541, 12346 15751 569, 12346 15751 595, 12346 15751 621, 12346 15751 648, 12346 15751 675, 12342 15756 699, 12342 15756 722, 12342 15756 741, 12351 15751 759, 12361 15738 773, 12375 15719 787, 12388 15695 800, 12404 15665 813, 12420 15630 822, 12437 15588 831, 12458 15543 837, 12479 15495 843, 12505 15444 847, 12531 15391 851, 12560 15340 851, 12589 15290 855, 12618 15245 858, 12645 15204 856, 12669 15168 859, 12690 15140 856, 12709 15118 856, 12721 15103 856, 12731 15093 858, 12738 15087 858, 12741 15083 858, 12744 15083 858, 12744 15083 858, 12747 15079 859, 12751 15078 859, 12754 15075 860, 12761 15070 861, 12767 15066 862, 12773 15061 863, 12780 15054 864, 12786 15049 866, 12792 15042 867, 12796 15040 867, 12799 15037 868, 12799 15037 867, 12799 15037 866, 12799 15037 864, 12800 15037 862, 12802 15034 861, 12803 15034 858, 12803 15033 851, 12803 15033 843, 12805 15033 830, 12805 15033 808, 12802 15040 777, 12793 15049 730, 12780 15062 657, 12763 15071 557, 12747 15083 403, 12727 15091 163</trace>
  <trace timeOffset="299505.12" brushRef="#br0" contextRef="#ctx0"> 12311 15184 462, 12311 15184 516, 12311 15184 574, 12311 15184 624, 12311 15184 663, 12311 15184 690, 12311 15184 712, 12311 15184 728, 12311 15184 744, 12311 15184 759, 12311 15184 771, 12300 15177 784, 12300 15177 796, 12299 15175 803, 12299 15175 812, 12297 15175 820, 12297 15175 825, 12296 15175 830, 12296 15175 830, 12296 15175 833, 12296 15175 831, 12296 15175 835, 12296 15175 841, 12296 15175 845, 12296 15175 852, 12296 15175 854, 12296 15175 858, 12296 15175 861, 12296 15175 864, 12296 15175 865, 12296 15177 867, 12296 15179 869, 12296 15180 870, 12296 15182 875, 12296 15184 876, 12296 15184 877, 12296 15191 878, 12297 15195 877, 12302 15204 877, 12310 15213 877, 12317 15223 877, 12329 15237 878, 12343 15250 878, 12359 15265 877, 12378 15284 877, 12397 15307 878, 12419 15332 878, 12442 15361 879, 12465 15391 878, 12487 15422 879, 12510 15454 878, 12533 15483 879, 12556 15511 879, 12578 15538 880, 12599 15566 881, 12621 15591 881, 12640 15616 879, 12660 15640 880, 12679 15666 880, 12698 15692 880, 12715 15716 881, 12731 15741 881, 12747 15762 880, 12760 15782 882, 12771 15800 885, 12780 15812 884, 12784 15819 887, 12787 15824 885, 12787 15824 886, 12789 15827 889, 12792 15830 891, 12793 15833 892, 12797 15836 894, 12797 15836 893, 12797 15836 896, 12797 15836 899, 12797 15837 902, 12799 15837 904, 12799 15837 904, 12799 15839 903, 12799 15839 900, 12799 15839 898, 12793 15837 889, 12786 15829 876, 12780 15821 846, 12773 15810 796, 12761 15794 690, 12753 15775 489, 12739 15748 177</trace>
  <trace timeOffset="300630.2" brushRef="#br0" contextRef="#ctx0"> 13195 15608 211, 13195 15608 272, 13195 15608 330, 13195 15608 384, 13195 15608 437, 13195 15608 484, 13195 15608 531, 13195 15608 569, 13195 15608 600, 13195 15608 625, 13186 15584 647, 13186 15584 664, 13186 15583 677, 13185 15582 686, 13184 15577 694, 13181 15572 704, 13179 15567 715, 13173 15559 726, 13170 15555 736, 13163 15548 747, 13152 15536 757, 13144 15530 768, 13133 15520 776, 13124 15516 784, 13120 15513 792, 13110 15511 798, 13104 15511 801, 13091 15511 804, 13076 15511 805, 13062 15519 806, 13046 15530 806, 13032 15545 803, 13019 15562 803, 13008 15579 802, 12997 15596 801, 12990 15613 801, 12984 15625 801, 12979 15638 798, 12975 15650 798, 12975 15660 796, 12974 15670 795, 12974 15683 793, 12975 15700 792, 12982 15712 792, 12993 15731 789, 13006 15746 789, 13020 15761 789, 13033 15775 792, 13049 15787 792, 13062 15799 793, 13078 15807 792, 13088 15815 787, 13098 15822 785, 13107 15827 785, 13114 15830 783, 13123 15834 785, 13126 15836 784, 13131 15837 780, 13136 15837 780, 13141 15837 780, 13150 15837 784, 13164 15831 790, 13173 15827 792, 13185 15819 790, 13196 15812 789, 13202 15806 784, 13212 15795 784, 13221 15790 783, 13227 15783 784, 13234 15777 784, 13237 15775 785, 13244 15766 787, 13247 15763 790, 13251 15758 792, 13256 15749 794, 13257 15745 796, 13258 15741 798, 13260 15729 799, 13260 15720 801, 13260 15705 803, 13260 15683 803, 13260 15662 809, 13258 15636 810, 13256 15612 811, 13251 15591 813, 13246 15569 813, 13241 15554 814, 13237 15538 816, 13233 15525 817, 13228 15516 819, 13222 15504 820, 13217 15496 820, 13211 15490 822, 13207 15484 825, 13199 15476 829, 13193 15470 833, 13186 15464 836, 13181 15458 839, 13178 15455 841, 13175 15452 843, 13175 15452 843, 13173 15451 843, 13169 15451 842, 13163 15449 838, 13156 15448 833, 13152 15448 821, 13146 15448 794, 13140 15448 721, 13134 15448 552, 13118 15444 240</trace>
  <trace timeOffset="303788.38" brushRef="#br0" contextRef="#ctx0"> 13328 14791 132, 13328 14791 167, 13328 14791 193, 13328 14791 218, 13328 14791 240, 13328 14791 259, 13328 14791 281, 13328 14791 302, 13328 14791 323, 13328 14791 349, 13328 14791 378, 13331 14791 411, 13331 14791 450, 13331 14791 488, 13331 14791 525, 13331 14791 557, 13332 14791 585, 13332 14791 608, 13332 14791 628, 13332 14791 646, 13332 14791 663, 13332 14791 677, 13328 14791 689, 13324 14787 703, 13313 14782 716, 13299 14775 727, 13290 14771 738, 13275 14765 746, 13260 14760 755, 13249 14759 762, 13233 14757 769, 13222 14752 774, 13210 14751 778, 13198 14750 783, 13192 14749 786, 13179 14749 792, 13173 14749 794, 13162 14749 795, 13150 14750 796, 13140 14752 797, 13130 14757 797, 13120 14764 798, 13113 14769 798, 13105 14777 798, 13097 14784 798, 13091 14792 798, 13084 14800 798, 13078 14809 798, 13072 14816 799, 13067 14826 798, 13062 14834 797, 13059 14846 795, 13056 14858 792, 13055 14870 792, 13055 14891 790, 13055 14908 789, 13055 14926 789, 13058 14941 789, 13062 14956 792, 13069 14970 792, 13076 14986 792, 13082 14998 790, 13090 15008 789, 13098 15018 789, 13105 15025 789, 13116 15034 787, 13126 15041 787, 13134 15046 786, 13147 15051 782, 13156 15054 781, 13167 15057 781, 13179 15059 780, 13192 15059 785, 13210 15059 784, 13227 15059 784, 13246 15058 784, 13260 15054 783, 13273 15049 783, 13286 15041 785, 13293 15034 786, 13305 15022 787, 13315 15012 787, 13319 15003 787, 13327 14988 790, 13331 14980 792, 13334 14971 794, 13337 14961 796, 13338 14956 797, 13340 14944 798, 13340 14933 800, 13340 14921 802, 13340 14904 804, 13340 14887 807, 13337 14875 809, 13332 14855 811, 13327 14839 813, 13321 14824 817, 13313 14804 820, 13305 14786 825, 13299 14774 830, 13292 14762 834, 13283 14750 838, 13276 14742 841, 13270 14734 843, 13264 14729 846, 13261 14725 847, 13258 14722 847, 13256 14720 847, 13256 14720 849, 13254 14718 846, 13254 14718 843, 13247 14718 835, 13240 14718 815, 13231 14718 779, 13221 14718 678, 13211 14718 379, 13195 14713 57</trace>
  <trace timeOffset="310903.78" brushRef="#br0" contextRef="#ctx0"> 13500 13416 123, 13500 13416 162, 13500 13416 198, 13500 13416 228, 13500 13416 255, 13500 13416 280, 13500 13416 301, 13500 13416 320, 13500 13416 334, 13500 13416 346, 13504 13413 356, 13504 13413 360, 13504 13413 365, 13504 13413 368, 13504 13413 372, 13504 13413 380, 13504 13413 387, 13504 13413 396, 13504 13413 404, 13504 13413 413, 13504 13413 423, 13504 13413 438, 13504 13413 452, 13504 13414 470, 13504 13414 490, 13504 13416 509, 13504 13416 528, 13504 13418 543, 13504 13418 557, 13504 13418 570, 13504 13418 581, 13503 13421 589, 13501 13421 595, 13500 13421 598, 13494 13423 599, 13489 13426 600, 13480 13430 599, 13471 13433 599, 13460 13437 599, 13447 13440 599, 13436 13443 599, 13421 13447 599, 13412 13450 600, 13403 13452 600, 13393 13455 601, 13389 13457 603, 13384 13459 603, 13380 13459 604, 13376 13459 604, 13370 13462 603, 13366 13462 604, 13366 13462 607, 13364 13462 608, 13364 13462 609, 13363 13464 611, 13361 13464 610, 13360 13466 613, 13358 13466 617, 13354 13469 620, 13350 13472 627, 13347 13476 631, 13340 13483 633, 13337 13491 637, 13332 13505 639, 13328 13525 641, 13325 13548 645, 13324 13572 645, 13322 13600 645, 13322 13629 645, 13322 13660 643, 13322 13692 642, 13322 13722 642, 13322 13751 642, 13322 13776 642, 13322 13800 642, 13324 13817 647, 13327 13832 647, 13328 13849 651, 13331 13859 650, 13334 13874 650, 13335 13883 649, 13337 13888 650, 13340 13897 651, 13342 13903 651, 13345 13912 652, 13348 13923 650, 13351 13933 651, 13354 13943 651, 13357 13951 651, 13360 13960 652, 13361 13965 653, 13364 13972 652, 13367 13977 653, 13369 13980 654, 13376 13987 655, 13380 13989 657, 13383 13992 658, 13392 13996 660, 13398 13997 660, 13404 13999 660, 13416 13999 660, 13422 13999 663, 13435 13999 663, 13447 13999 663, 13451 13999 663, 13457 13999 660, 13457 13999 661, 13461 13999 663, 13468 13999 663, 13472 13999 664, 13478 13999 664, 13478 13999 665, 13478 13999 665, 13478 13999 664, 13480 13999 660, 13481 13999 651, 13483 13999 633, 13484 13999 588, 13484 13999 513, 13484 13989 390, 13484 13982 211</trace>
  <trace timeOffset="311276.8" brushRef="#br0" contextRef="#ctx0"> 13503 13756 291, 13503 13756 330, 13503 13756 364, 13503 13756 389, 13503 13756 406, 13503 13756 420, 13503 13756 427, 13503 13756 433, 13503 13756 438, 13483 13834 441, 13484 13842 443, 13490 13850 445, 13496 13858 445, 13503 13864 445, 13510 13871 443, 13518 13876 442, 13527 13882 440, 13536 13884 437, 13545 13888 433, 13549 13889 429, 13562 13889 425, 13568 13889 423, 13578 13889 423, 13590 13889 423, 13598 13886 424, 13607 13882 427, 13613 13876 430, 13620 13869 439, 13624 13862 448, 13629 13854 455, 13632 13844 469, 13635 13834 481, 13635 13829 501, 13635 13818 522, 13635 13812 541, 13635 13803 557, 13632 13791 570, 13626 13784 578, 13621 13779 582, 13618 13776 582, 13614 13772 580, 13614 13772 573, 13614 13771 561, 13614 13771 536, 13614 13771 489, 13609 13769 411, 13603 13768 285, 13597 13766 87</trace>
  <trace timeOffset="312112.84" brushRef="#br0" contextRef="#ctx0"> 13643 14033 319, 13643 14033 346, 13643 14033 370, 13643 14033 387, 13643 14033 402, 13643 14033 410, 13643 14033 415, 13643 14033 419, 13643 14033 420, 13643 14033 420, 13662 14041 420, 13672 14041 419, 13682 14041 419, 13692 14041 417, 13697 14041 416, 13708 14041 415, 13714 14041 415, 13718 14040 415, 13724 14040 415, 13724 14040 415, 13729 14038 417, 13734 14038 421, 13740 14038 427, 13746 14038 434, 13746 14038 446, 13749 14035 460, 13753 14033 478, 13757 14030 495, 13765 14026 512, 13769 14023 524, 13772 14021 535, 13776 14016 544, 13778 14013 555, 13781 14008 568, 13782 14004 582, 13785 14000 598, 13785 13994 616, 13786 13987 632, 13786 13982 646, 13788 13970 657, 13788 13963 667, 13788 13951 674, 13788 13938 679, 13788 13924 682, 13788 13912 685, 13788 13897 687, 13788 13876 685, 13788 13856 686, 13788 13837 682, 13788 13820 683, 13789 13801 685, 13789 13789 686, 13789 13769 688, 13789 13751 691, 13789 13739 696, 13789 13719 700, 13789 13709 705, 13789 13697 710, 13789 13684 713, 13789 13675 715, 13789 13662 716, 13789 13655 715, 13789 13651 716, 13789 13646 717, 13789 13639 717, 13789 13633 718, 13789 13629 718, 13789 13629 718, 13789 13622 717, 13789 13617 717, 13789 13612 717, 13789 13609 718, 13789 13609 719, 13789 13607 719, 13789 13607 719, 13789 13600 719, 13791 13595 721, 13791 13590 723, 13792 13580 726, 13794 13575 728, 13794 13571 730, 13795 13566 732, 13795 13560 733, 13798 13555 733, 13799 13551 734, 13801 13546 734, 13801 13546 735, 13801 13542 737, 13802 13537 739, 13804 13533 742, 13805 13528 746, 13805 13528 750, 13805 13527 753, 13805 13527 757, 13805 13525 761, 13805 13523 764, 13805 13520 768, 13804 13515 773, 13795 13508 779, 13789 13503 785, 13781 13498 792, 13773 13493 797, 13763 13491 800, 13756 13486 802, 13752 13484 802, 13741 13481 801, 13737 13479 799, 13730 13479 796, 13720 13479 792, 13708 13479 784, 13694 13484 772, 13672 13493 749, 13659 13501 702, 13643 13508 604, 13626 13508 359, 13613 13508 61</trace>
  <trace timeOffset="315025.03" brushRef="#br0" contextRef="#ctx0"> 13597 13718 262, 13597 13718 321, 13597 13718 371, 13597 13718 414, 13597 13718 455, 13597 13718 490, 13597 13718 520, 13597 13718 546, 13597 13718 568, 13597 13718 583, 13578 13682 597, 13578 13682 607, 13577 13682 612, 13575 13680 618, 13574 13680 622, 13572 13679 627, 13571 13679 633, 13569 13677 638, 13568 13677 643, 13567 13677 648, 13565 13675 653, 13564 13675 657, 13562 13675 663, 13561 13675 665, 13559 13675 667, 13559 13675 667, 13556 13675 667, 13555 13689 666, 13551 13712 664, 13548 13742 664, 13546 13776 668, 13545 13815 667, 13542 13856 671, 13539 13897 671, 13536 13936 670, 13532 13972 671, 13529 14006 670, 13526 14036 670, 13522 14058 671, 13520 14071 672, 13519 14082 673, 13519 14087 675, 13518 14091 676, 13518 14097 678, 13518 14097 682, 13518 14097 687, 13518 14097 693, 13518 14097 699, 13518 14097 705, 13518 14093 713, 13518 14079 721, 13518 14061 728, 13518 14048 738, 13518 14028 746, 13518 14008 755, 13518 13987 764, 13516 13958 772, 13512 13933 778, 13509 13908 782, 13507 13889 785, 13506 13869 783, 13506 13850 784, 13506 13837 781, 13506 13818 780, 13506 13808 780, 13509 13796 780, 13512 13788 778, 13513 13783 777, 13516 13779 777, 13518 13776 775, 13520 13774 772, 13523 13771 770, 13527 13768 765, 13527 13768 763, 13527 13766 762, 13530 13766 761, 13533 13766 761, 13539 13774 761, 13546 13786 761, 13551 13801 761, 13558 13822 765, 13562 13846 765, 13565 13868 770, 13568 13893 770, 13569 13909 770, 13571 13926 771, 13571 13938 770, 13571 13943 770, 13572 13955 771, 13574 13960 771, 13574 13965 770, 13575 13971 770, 13575 13971 770, 13575 13971 771, 13575 13971 774, 13577 13971 776, 13577 13971 778, 13577 13971 780, 13577 13960 782, 13577 13943 782, 13577 13918 783, 13577 13891 784, 13572 13864 779, 13567 13834 781, 13561 13808 779, 13555 13783 779, 13549 13766 782, 13545 13751 783, 13542 13742 782, 13541 13737 781, 13539 13733 780, 13539 13733 776, 13538 13732 774, 13538 13732 769, 13538 13732 765, 13538 13745 763, 13541 13766 760, 13546 13796 760, 13549 13829 764, 13552 13862 763, 13556 13896 767, 13558 13926 768, 13559 13946 767, 13559 13960 768, 13561 13971 767, 13561 13977 767, 13561 13982 766, 13562 13987 765, 13562 13987 763, 13562 13987 759, 13562 13987 751, 13562 13987 729, 13564 13987 679, 13567 13987 586, 13569 13971 416, 13572 13948 132</trace>
  <trace timeOffset="316193.1" brushRef="#br0" contextRef="#ctx0"> 13738 15037 314, 13738 15037 371, 13738 15037 421, 13738 15037 465, 13738 15037 501, 13738 15037 531, 13738 15037 561, 13738 15037 589, 13738 15037 617, 13738 15037 643, 13738 15037 665, 13750 14970 683, 13750 14968 699, 13752 14966 714, 13752 14965 726, 13752 14963 733, 13752 14962 739, 13752 14962 742, 13752 14962 744, 13741 14962 746, 13726 14963 747, 13703 14971 747, 13681 14980 748, 13656 14991 750, 13630 15000 752, 13606 15008 757, 13581 15013 760, 13565 15018 764, 13548 15020 769, 13538 15020 772, 13532 15020 777, 13519 15022 782, 13515 15022 786, 13509 15022 792, 13504 15025 794, 13504 15025 793, 13503 15025 794, 13503 15025 794, 13501 15025 793, 13500 15025 794, 13498 15025 793, 13498 15025 792, 13497 15025 792, 13497 15025 792, 13497 15032 790, 13497 15044 789, 13497 15061 789, 13500 15086 789, 13506 15112 790, 13512 15144 795, 13518 15179 795, 13522 15220 798, 13529 15262 796, 13533 15305 794, 13539 15347 794, 13543 15390 794, 13548 15432 794, 13552 15469 793, 13559 15504 795, 13565 15537 794, 13571 15566 794, 13577 15591 794, 13581 15613 793, 13587 15630 792, 13591 15643 793, 13594 15652 793, 13598 15662 794, 13601 15670 795, 13606 15678 795, 13610 15687 795, 13614 15695 795, 13620 15702 796, 13626 15709 798, 13635 15720 799, 13640 15727 801, 13652 15734 802, 13659 15741 805, 13666 15744 808, 13676 15748 812, 13681 15749 815, 13691 15749 818, 13701 15749 821, 13717 15746 822, 13737 15738 825, 13755 15731 825, 13772 15722 825, 13783 15716 825, 13798 15712 822, 13808 15709 821, 13817 15705 819, 13828 15702 817, 13832 15701 815, 13838 15701 813, 13838 15701 810, 13838 15701 807, 13838 15701 801, 13840 15701 792, 13841 15701 776, 13843 15701 749, 13844 15701 688, 13846 15701 580, 13846 15701 396, 13846 15701 105</trace>
  <trace timeOffset="316628.12" brushRef="#br0" contextRef="#ctx0"> 13783 15331 553, 13783 15331 581, 13783 15331 617, 13783 15331 651, 13783 15331 676, 13820 15254 690, 13831 15245 697, 13844 15238 699, 13860 15233 699, 13875 15228 699, 13890 15225 696, 13900 15223 695, 13912 15223 693, 13928 15223 691, 13938 15229 690, 13952 15241 689, 13960 15257 687, 13963 15275 687, 13963 15297 686, 13963 15320 687, 13960 15346 689, 13951 15370 690, 13941 15395 693, 13931 15419 697, 13919 15441 702, 13908 15458 710, 13899 15472 718, 13892 15484 727, 13885 15491 736, 13882 15495 746, 13880 15499 753, 13880 15499 760, 13880 15499 766, 13880 15499 770, 13880 15499 774, 13880 15499 777, 13879 15501 778, 13879 15502 779, 13879 15504 781, 13879 15504 782, 13879 15504 783, 13882 15505 783, 13896 15505 784, 13914 15505 784, 13937 15505 785, 13958 15501 785, 13976 15495 786, 13995 15488 787, 14012 15481 789, 14023 15475 790, 14035 15469 792, 14045 15464 790, 14049 15461 787, 14057 15457 786, 14061 15455 783, 14064 15454 781, 14068 15452 778, 14068 15452 772, 14068 15451 762, 14068 15451 743, 14071 15451 703, 14071 15449 629, 14071 15449 501, 14072 15448 284, 14072 15441 9</trace>
  <trace timeOffset="317228.16" brushRef="#br0" contextRef="#ctx0"> 13946 15071 452, 13946 15071 512, 13946 15071 561, 13946 15071 595, 13946 15071 618, 13946 15071 634, 13946 15071 648, 13946 15071 660, 13946 15071 670, 14026 15011 676, 14043 15000 681, 14060 14988 684, 14077 14979 686, 14093 14968 688, 14109 14959 690, 14123 14950 697, 14136 14944 704, 14146 14938 714, 14155 14933 724, 14163 14929 735, 14172 14924 746, 14175 14923 757, 14180 14921 766, 14180 14921 774, 14180 14919 781, 14180 14919 787, 14181 14919 793, 14187 14919 798, 14197 14919 802, 14207 14927 804, 14220 14938 806, 14232 14953 806, 14242 14970 807, 14251 14988 808, 14260 15011 809, 14271 15032 808, 14279 15054 808, 14288 15079 808, 14297 15103 808, 14304 15129 813, 14311 15157 814, 14320 15184 819, 14327 15216 819, 14334 15250 819, 14340 15284 821, 14349 15323 822, 14353 15363 825, 14359 15405 825, 14362 15446 827, 14365 15486 827, 14368 15523 829, 14368 15555 833, 14369 15579 834, 14369 15591 835, 14369 15603 836, 14369 15608 834, 14369 15615 836, 14369 15620 838, 14369 15623 840, 14368 15627 842, 14359 15631 844, 14344 15637 846, 14326 15640 848, 14301 15645 850, 14277 15648 852, 14255 15651 853, 14233 15654 854, 14217 15657 855, 14201 15660 854, 14185 15666 855, 14175 15670 856, 14160 15677 853, 14152 15683 852, 14143 15689 852, 14135 15695 850, 14129 15698 852, 14126 15701 851, 14126 15701 850, 14125 15701 848, 14125 15701 846, 14123 15702 842, 14122 15704 839, 14120 15704 831, 14119 15705 820, 14119 15705 797, 14117 15705 753, 14117 15705 683, 14117 15705 567, 14117 15705 367, 14117 15697 84</trace>
  <trace timeOffset="317616.16" brushRef="#br0" contextRef="#ctx0"> 13899 16031 550, 13899 16031 588, 13899 16031 621, 13899 16031 644, 13899 16031 653, 13899 16031 655, 13899 16031 651, 13899 16031 644, 13899 16031 628, 13899 16031 599, 13903 16082 538, 13903 16104 433, 13903 16121 235</trace>
  <trace timeOffset="317807.2" brushRef="#br0" contextRef="#ctx0"> 13948 16504 375, 13948 16504 396, 13948 16504 406, 13948 16504 399, 13948 16504 368, 13948 16504 294, 13922 16599 129</trace>
  <trace timeOffset="317974.2" brushRef="#br0" contextRef="#ctx0"> 13925 16949 212, 13925 16949 194, 13925 16949 70</trace>
  <trace timeOffset="323337.5" brushRef="#br0" contextRef="#ctx0"> 14568 14845 201, 14568 14845 266, 14568 14845 326, 14568 14845 373, 14568 14845 414, 14568 14845 451, 14547 14762 484, 14547 14757 519, 14547 14751 553, 14545 14745 581, 14545 14739 608, 14545 14733 629, 14545 14727 647, 14545 14727 664, 14544 14725 678, 14544 14725 691, 14544 14725 699, 14544 14725 703, 14544 14722 705, 14544 14722 705, 14544 14732 706, 14548 14752 708, 14560 14784 712, 14571 14826 714, 14585 14875 716, 14599 14929 715, 14613 14988 715, 14628 15051 719, 14641 15115 718, 14654 15182 723, 14665 15250 724, 14678 15320 724, 14688 15393 729, 14697 15468 729, 14706 15540 730, 14716 15612 730, 14722 15680 731, 14728 15741 735, 14733 15799 737, 14736 15848 742, 14740 15891 745, 14742 15930 748, 14743 15962 751, 14743 15983 755, 14745 15997 762, 14745 16003 767, 14745 16003 773, 14745 16003 779, 14745 16003 783, 14745 16004 790, 14746 16006 796, 14746 16008 802, 14746 16009 809, 14746 16011 814, 14746 16012 817, 14746 16013 819, 14746 16015 820, 14746 16016 819, 14746 16018 820, 14746 16020 818, 14746 16021 815, 14746 16023 808, 14746 16024 799, 14746 16026 785, 14746 16026 767, 14746 16026 739, 14748 16026 691, 14751 16016 596, 14755 16001 427, 14759 15979 137</trace>
  <trace timeOffset="323747.53" brushRef="#br0" contextRef="#ctx0"> 15018 15709 422, 15018 15709 462, 15018 15709 510, 15018 15709 556, 15018 15709 592, 15018 15709 615, 15018 15709 632, 15044 15809 640, 15045 15839 652, 15045 15874 660, 15045 15911 673, 15045 15947 689, 15045 15983 703, 15045 16018 720, 15045 16050 733, 15044 16078 743, 15042 16099 753, 15040 16111 765, 15040 16116 776, 15040 16116 789, 15039 16116 800, 15039 16116 808, 15039 16119 813, 15039 16120 817, 15039 16121 819, 15039 16123 823, 15039 16124 825, 15040 16128 825, 15045 16129 825, 15057 16131 821, 15074 16133 821, 15085 16136 820, 15105 16136 820, 15121 16136 818, 15139 16138 818, 15156 16140 816, 15174 16143 815, 15189 16145 815, 15200 16145 815, 15216 16148 816, 15228 16150 816, 15238 16152 815, 15250 16155 815, 15255 16155 814, 15265 16156 813, 15270 16158 811, 15274 16158 803, 15280 16160 789, 15280 16160 765, 15280 16160 732, 15280 16160 682, 15281 16160 598, 15283 16161 475, 15285 16161 288, 15285 16161 26</trace>
  <trace timeOffset="324148.53" brushRef="#br0" contextRef="#ctx0"> 15435 15770 489, 15435 15770 550, 15435 15770 601, 15435 15770 640, 15435 15770 663, 15435 15770 678, 15435 15770 684, 15349 15762 689, 15335 15775 695, 15326 15790 698, 15317 15810 704, 15312 15830 705, 15309 15851 708, 15307 15872 706, 15307 15894 705, 15307 15911 703, 15309 15925 703, 15316 15940 704, 15325 15952 705, 15335 15966 706, 15344 15973 706, 15356 15979 703, 15371 15986 702, 15388 15988 700, 15411 15994 696, 15430 16001 696, 15450 16011 693, 15468 16021 693, 15484 16033 691, 15498 16048 691, 15507 16065 691, 15514 16083 693, 15517 16104 694, 15517 16124 697, 15517 16145 701, 15514 16165 709, 15507 16180 717, 15495 16195 728, 15488 16205 741, 15476 16214 754, 15469 16218 765, 15456 16222 778, 15446 16226 787, 15435 16226 794, 15424 16226 795, 15420 16226 792, 15416 16226 785, 15411 16225 776, 15407 16222 759, 15401 16218 729, 15398 16217 679, 15398 16217 598, 15397 16208 481, 15397 16193 308, 15397 16172 47</trace>
  <trace timeOffset="324875.6" brushRef="#br0" contextRef="#ctx0"> 15562 15857 313, 15562 15857 381, 15562 15857 440, 15562 15857 489, 15562 15857 530, 15562 15857 563, 15589 15937 596, 15590 15957 627, 15590 15978 654, 15592 16003 676, 15593 16027 695, 15593 16051 712, 15595 16075 728, 15596 16100 741, 15599 16124 753, 15602 16148 762, 15604 16165 771, 15607 16180 776, 15610 16190 782, 15611 16194 785, 15612 16200 790, 15614 16203 793, 15617 16206 794, 15619 16209 796, 15622 16214 798, 15622 16214 800, 15627 16214 801, 15634 16211 802, 15641 16205 803, 15654 16195 803, 15663 16185 804, 15670 16177 804, 15680 16167 804, 15686 16161 804, 15689 16156 803, 15695 16148 802, 15698 16145 802, 15701 16140 802, 15705 16133 804, 15706 16128 805, 15708 16123 806, 15712 16113 806, 15712 16107 807, 15712 16095 807, 15712 16085 807, 15712 16075 809, 15705 16058 810, 15695 16045 813, 15683 16030 814, 15672 16020 815, 15661 16012 815, 15653 16008 814, 15641 16006 813, 15631 16004 812, 15621 16004 812, 15605 16004 812, 15593 16011 812, 15581 16018 812, 15570 16026 811, 15564 16033 811, 15559 16040 811, 15552 16047 812, 15549 16050 814, 15546 16053 814, 15546 16053 814, 15546 16053 814, 15546 16053 815, 15546 16053 816, 15546 16053 817, 15544 16055 817, 15544 16056 817, 15544 16058 816, 15544 16058 817, 15544 16062 817, 15549 16063 818, 15562 16065 818, 15576 16065 818, 15595 16063 817, 15615 16056 817, 15637 16044 816, 15656 16030 815, 15673 16015 817, 15690 15997 816, 15705 15978 815, 15718 15956 817, 15728 15934 817, 15738 15913 817, 15747 15891 819, 15751 15877 820, 15754 15862 817, 15754 15851 821, 15754 15839 820, 15753 15824 822, 15745 15812 825, 15732 15799 828, 15719 15790 831, 15702 15782 833, 15689 15777 835, 15672 15775 838, 15654 15770 841, 15635 15770 843, 15612 15770 844, 15593 15770 845, 15576 15777 846, 15562 15787 848, 15546 15800 853, 15533 15813 850, 15520 15830 853, 15510 15847 850, 15502 15859 851, 15495 15871 853, 15491 15879 855, 15488 15888 855, 15485 15899 854, 15484 15904 852, 15484 15908 848, 15484 15908 842, 15482 15908 836, 15482 15908 825, 15482 15913 803, 15482 15918 766, 15484 15923 687, 15487 15927 554, 15488 15925 251</trace>
  <trace timeOffset="325731.62" brushRef="#br0" contextRef="#ctx0"> 15763 15338 359, 15763 15338 427, 15763 15338 495, 15763 15338 559, 15763 15338 610, 15763 15338 644, 15763 15338 667, 15763 15338 683, 15763 15338 695, 15763 15338 706, 15735 15366 718, 15735 15366 728, 15737 15366 739, 15750 15358 747, 15767 15340 755, 15793 15312 760, 15821 15282 765, 15851 15245 769, 15883 15204 766, 15918 15162 768, 15953 15118 766, 15990 15075 768, 16024 15030 773, 16058 14991 776, 16089 14953 781, 16118 14918 784, 16146 14890 789, 16172 14863 792, 16192 14843 794, 16212 14826 796, 16231 14811 797, 16247 14795 799, 16264 14780 800, 16279 14766 801, 16295 14754 802, 16309 14740 802, 16324 14729 803, 16337 14715 803, 16349 14703 804, 16361 14689 805, 16370 14679 806, 16380 14667 806, 16386 14662 807, 16390 14654 808, 16396 14647 808, 16397 14642 808, 16400 14639 810, 16400 14639 810, 16400 14637 810, 16400 14634 810, 16399 14630 808, 16390 14625 808, 16374 14619 807, 16358 14616 808, 16335 14612 808, 16314 14607 809, 16298 14604 809, 16280 14601 810, 16270 14600 811, 16258 14597 812, 16247 14593 813, 16241 14592 814, 16237 14590 815, 16237 14590 817, 16235 14589 819, 16235 14589 821, 16234 14589 821, 16232 14589 820, 16231 14587 820, 16229 14587 819, 16228 14587 817, 16228 14587 816, 16228 14587 815, 16228 14587 814, 16235 14592 814, 16249 14598 813, 16267 14605 812, 16285 14612 812, 16305 14615 811, 16325 14618 810, 16340 14619 810, 16357 14620 810, 16371 14622 810, 16384 14625 809, 16399 14628 808, 16413 14634 808, 16423 14643 807, 16432 14650 808, 16441 14662 808, 16446 14679 809, 16449 14698 810, 16452 14725 811, 16454 14752 812, 16454 14780 813, 16454 14809 812, 16454 14834 813, 16451 14861 813, 16448 14880 812, 16445 14899 811, 16443 14909 809, 16442 14916 804, 16437 14924 798, 16434 14927 785, 16431 14930 765, 16423 14930 726, 16419 14930 643, 16405 14924 495, 16386 14911 222</trace>
  <trace timeOffset="326176.66" brushRef="#br0" contextRef="#ctx0"> 15576 14633 568, 15576 14633 615, 15576 14633 657, 15576 14633 688, 15576 14633 703, 15576 14633 712, 15576 14633 714, 15576 14633 717, 15528 14725 719, 15526 14754 723, 15526 14784 727, 15528 14815 731, 15534 14841 733, 15543 14867 735, 15553 14890 736, 15566 14908 737, 15578 14921 738, 15589 14930 740, 15601 14936 742, 15615 14938 744, 15633 14938 745, 15656 14936 747, 15675 14924 749, 15696 14908 752, 15715 14890 755, 15731 14868 759, 15747 14843 763, 15758 14821 768, 15769 14798 777, 15776 14782 786, 15778 14764 797, 15778 14744 810, 15778 14725 819, 15776 14701 827, 15764 14682 834, 15753 14662 836, 15738 14647 839, 15728 14639 842, 15715 14632 842, 15705 14628 841, 15693 14628 839, 15675 14628 833, 15658 14632 825, 15637 14640 813, 15621 14652 794, 15610 14662 767, 15601 14674 727, 15598 14683 664, 15593 14691 559, 15589 14701 390, 15585 14704 106</trace>
  <trace timeOffset="326717.7" brushRef="#br0" contextRef="#ctx0"> 15751 15486 631, 15751 15486 669, 15751 15486 708, 15751 15486 743, 15751 15486 768, 15751 15486 783, 15751 15486 792, 15751 15486 797, 15751 15486 804, 15751 15486 811, 15751 15486 819, 15761 15501 827, 15780 15511 833, 15801 15520 838, 15824 15533 842, 15849 15545 848, 15875 15558 854, 15904 15574 862, 15935 15591 867, 15967 15611 872, 16000 15630 875, 16033 15652 878, 16068 15675 880, 16105 15700 882, 16141 15724 883, 16178 15749 885, 16215 15775 889, 16252 15800 891, 16289 15824 894, 16325 15845 894, 16358 15865 895, 16390 15883 897, 16420 15899 898, 16448 15915 900, 16475 15928 902, 16501 15941 902, 16526 15950 903, 16549 15959 902, 16572 15966 903, 16594 15974 903, 16614 15981 903, 16633 15989 903, 16646 15994 903, 16659 16000 905, 16666 16004 906, 16671 16006 906, 16675 16009 907, 16675 16009 907, 16678 16011 907, 16682 16013 908, 16685 16015 908, 16689 16018 909, 16689 16018 909, 16689 16018 908, 16689 16018 905, 16689 16020 900, 16689 16020 891, 16689 16021 874, 16683 16024 849, 16671 16026 810, 16659 16029 749, 16646 16031 651, 16627 16035 502, 16611 16040 273, 16588 16045 0</trace>
  <trace timeOffset="327011.72" brushRef="#br0" contextRef="#ctx0"> 16366 16070 579, 16366 16070 621, 16366 16070 658, 16366 16070 689, 16366 16070 713, 16366 16070 731, 16366 16070 743, 16366 16070 753, 16400 16150 761, 16418 16165 767, 16435 16179 771, 16452 16191 776, 16467 16202 780, 16480 16209 784, 16493 16214 787, 16503 16217 790, 16507 16217 794, 16519 16217 797, 16525 16217 803, 16536 16217 808, 16546 16217 815, 16551 16217 821, 16558 16212 828, 16562 16211 835, 16565 16208 842, 16572 16203 850, 16575 16200 856, 16581 16193 861, 16588 16179 867, 16595 16165 871, 16604 16143 874, 16610 16119 873, 16617 16092 873, 16624 16066 871, 16630 16040 869, 16634 16011 866, 16639 15986 856, 16640 15957 838, 16640 15937 800, 16640 15920 720, 16640 15903 551, 16640 15891 239</trace>
  <trace timeOffset="327675.75" brushRef="#br0" contextRef="#ctx0"> 16397 15424 574, 16397 15424 611, 16397 15424 651, 16397 15424 689, 16397 15424 721, 16397 15424 742, 16397 15424 755, 16397 15424 766, 16397 15424 775, 16397 15424 785, 16397 15424 795, 16412 15402 803, 16416 15388 810, 16422 15369 815, 16426 15349 819, 16429 15334 825, 16432 15317 828, 16434 15307 832, 16435 15294 834, 16439 15284 837, 16439 15279 837, 16441 15275 837, 16441 15275 837, 16441 15274 837, 16443 15274 838, 16449 15284 838, 16457 15302 839, 16465 15329 838, 16475 15358 839, 16483 15387 839, 16490 15416 841, 16497 15441 840, 16503 15458 841, 16509 15473 839, 16512 15483 838, 16513 15486 837, 16516 15490 834, 16516 15490 831, 16516 15490 826, 16516 15490 818, 16516 15491 807, 16517 15493 789, 16517 15495 759, 16517 15496 711, 16517 15499 641, 16513 15507 546, 16504 15518 434, 16493 15533 313, 16484 15550 205, 16475 15569 126, 16464 15591 79, 16454 15613 74, 16443 15636 104, 16431 15655 167, 16420 15674 255, 16413 15686 370, 16409 15693 489, 16402 15700 596, 16399 15702 686, 16396 15704 748, 16393 15707 792, 16393 15707 819, 16392 15707 837, 16392 15707 849, 16392 15707 858, 16392 15709 866, 16392 15709 870, 16392 15709 875, 16392 15709 878, 16403 15705 879, 16423 15697 881, 16449 15683 882, 16475 15670 881, 16503 15657 883, 16530 15643 882, 16558 15628 881, 16585 15615 883, 16613 15601 883, 16639 15587 884, 16660 15577 884, 16675 15569 881, 16685 15565 879, 16689 15562 876, 16689 15562 870, 16689 15562 859, 16689 15562 837, 16691 15562 796, 16692 15562 698, 16692 15562 500, 16692 15558 182</trace>
  <trace timeOffset="329755.88" brushRef="#br0" contextRef="#ctx0"> 26683 3668 257, 26683 3668 333, 26683 3668 406, 26683 3668 469, 26683 3668 525, 26683 3668 568, 26683 3668 603, 26683 3668 631, 26683 3668 653, 26683 3668 671, 26683 3668 682, 26651 3617 689, 26651 3602 695, 26652 3585 699, 26662 3560 704, 26678 3537 711, 26697 3511 716, 26720 3484 721, 26748 3457 724, 26778 3432 728, 26810 3410 729, 26843 3391 732, 26876 3374 732, 26912 3359 734, 26948 3348 734, 26985 3339 734, 27022 3332 735, 27063 3325 735, 27103 3320 736, 27147 3313 737, 27193 3307 738, 27241 3300 740, 27291 3291 741, 27342 3283 743, 27390 3275 744, 27434 3268 743, 27473 3263 743, 27507 3260 742, 27536 3259 742, 27559 3259 741, 27575 3259 740, 27589 3263 739, 27596 3266 738, 27604 3271 737, 27612 3275 738, 27615 3278 739, 27618 3282 740, 27618 3282 741, 27618 3282 742, 27618 3282 744, 27619 3282 746, 27619 3282 749, 27621 3282 750, 27621 3283 750, 27622 3283 749, 27622 3283 747, 27622 3285 741, 27622 3285 728, 27622 3285 709, 27613 3282 680, 27598 3275 645, 27576 3267 609, 27556 3259 574, 27533 3251 542, 27508 3244 518, 27485 3237 505, 27465 3230 498, 27444 3222 501, 27430 3217 509, 27414 3213 520, 27405 3210 536, 27394 3205 557, 27385 3200 581, 27381 3198 609, 27372 3193 635, 27369 3192 652, 27365 3188 671, 27362 3188 680, 27362 3188 693, 27361 3185 705, 27361 3185 716, 27359 3185 723, 27359 3185 727, 27358 3185 729, 27358 3183 726, 27358 3183 726, 27358 3183 724, 27365 3185 729, 27381 3198 730, 27404 3217 736, 27431 3234 737, 27462 3255 738, 27493 3275 740, 27524 3292 740, 27554 3309 741, 27582 3323 741, 27604 3337 741, 27621 3345 741, 27633 3355 741, 27638 3360 742, 27642 3364 743, 27644 3372 745, 27644 3384 747, 27637 3398 749, 27624 3418 750, 27605 3437 750, 27586 3452 750, 27564 3465 748, 27543 3476 746, 27528 3484 742, 27513 3489 736, 27504 3492 721, 27499 3494 693, 27495 3496 628, 27495 3496 512, 27489 3496 251</trace>
  <trace timeOffset="330424.9" brushRef="#br0" contextRef="#ctx0"> 26672 3798 502, 26672 3798 529, 26672 3798 554, 26672 3798 571, 26672 3798 582, 26672 3798 591, 26672 3798 600, 26672 3798 614, 26672 3798 625, 26672 3798 640, 26696 3872 650, 26704 3892 661, 26711 3916 672, 26722 3941 681, 26734 3964 691, 26748 3990 699, 26766 4017 708, 26785 4046 712, 26810 4075 716, 26839 4105 720, 26871 4138 724, 26907 4169 728, 26950 4198 732, 26998 4225 735, 27050 4250 739, 27105 4272 741, 27164 4291 743, 27223 4306 745, 27282 4317 747, 27340 4323 748, 27395 4325 749, 27447 4325 751, 27492 4325 752, 27530 4325 753, 27556 4321 753, 27576 4318 753, 27589 4317 754, 27595 4316 756, 27601 4316 759, 27601 4316 762, 27601 4313 765, 27601 4313 768, 27602 4313 770, 27604 4313 773, 27605 4313 775, 27607 4313 776, 27607 4313 775, 27607 4313 771, 27608 4311 767, 27608 4309 760, 27608 4301 749, 27605 4289 734, 27596 4274 709, 27585 4255 677, 27567 4238 640, 27550 4221 604, 27527 4207 578, 27504 4193 562, 27478 4183 555, 27453 4174 556, 27437 4166 561, 27420 4162 572, 27410 4159 590, 27404 4158 612, 27399 4158 636, 27399 4158 653, 27398 4156 664, 27398 4156 667, 27398 4156 666, 27398 4156 664, 27405 4156 665, 27423 4160 664, 27449 4168 666, 27481 4177 666, 27517 4186 667, 27554 4196 669, 27592 4206 669, 27625 4215 669, 27656 4224 669, 27681 4233 669, 27702 4243 669, 27713 4253 670, 27719 4263 675, 27719 4277 681, 27716 4291 689, 27703 4311 697, 27681 4330 704, 27654 4348 709, 27624 4367 714, 27592 4383 716, 27560 4399 718, 27531 4410 719, 27510 4417 718, 27496 4422 712, 27492 4426 697, 27492 4426 658, 27491 4426 576, 27491 4422 424, 27495 4407 138</trace>
  <trace timeOffset="330865.94" brushRef="#br0" contextRef="#ctx0"> 27979 3277 506, 27979 3277 555, 27979 3277 585, 27979 3277 598, 27979 3277 607, 27979 3277 614, 27901 3294 620, 27881 3312 628, 27865 3333 636, 27852 3356 643, 27841 3379 648, 27833 3394 652, 27829 3410 654, 27829 3427 655, 27829 3442 655, 27829 3462 655, 27833 3477 653, 27842 3492 651, 27848 3502 648, 27859 3512 646, 27870 3520 644, 27878 3526 644, 27891 3531 643, 27900 3535 644, 27904 3537 646, 27917 3537 648, 27926 3537 652, 27936 3537 655, 27952 3531 660, 27962 3520 666, 27971 3505 672, 27984 3487 678, 27991 3465 686, 27997 3445 693, 28001 3430 699, 28004 3413 704, 28004 3401 709, 28004 3396 711, 28004 3389 710, 28004 3387 704, 28000 3384 694, 27990 3380 679, 27975 3380 648, 27961 3384 576, 27946 3391 404, 27936 3401 123</trace>
  <trace timeOffset="331275.94" brushRef="#br0" contextRef="#ctx0"> 28272 3185 557, 28272 3185 569, 28272 3185 587, 28272 3185 607, 28270 3289 624, 28270 3318 639, 28277 3347 647, 28286 3376 654, 28293 3403 660, 28302 3427 667, 28309 3445 673, 28315 3457 682, 28319 3467 690, 28321 3471 699, 28323 3476 712, 28323 3476 727, 28323 3476 746, 28323 3476 765, 28323 3476 783, 28323 3476 798, 28323 3476 807, 28326 3473 811, 28331 3459 814, 28342 3439 816, 28357 3413 817, 28378 3388 818, 28404 3364 819, 28433 3342 817, 28464 3324 818, 28492 3309 817, 28523 3300 815, 28552 3297 816, 28581 3297 814, 28606 3297 812, 28631 3303 809, 28653 3312 806, 28669 3325 802, 28683 3341 799, 28692 3352 794, 28695 3367 789, 28695 3384 785, 28692 3398 784, 28682 3417 785, 28665 3432 786, 28646 3442 786, 28623 3449 787, 28606 3452 786, 28586 3454 789, 28568 3454 786, 28556 3454 782, 28545 3452 774, 28536 3446 756, 28533 3442 723, 28530 3432 666, 28530 3417 574, 28535 3401 446, 28552 3381 239</trace>
  <trace timeOffset="331450.97" brushRef="#br0" contextRef="#ctx0"> 28837 3295 404, 28837 3295 451, 28837 3295 488, 28837 3295 513, 28851 3388 524, 28863 3406 520, 28874 3422 495, 28889 3434 449, 28897 3442 359, 28905 3447 196</trace>
  <trace timeOffset="331624.97" brushRef="#br0" contextRef="#ctx0"> 28814 3159 266, 28814 3159 279, 28814 3159 285, 28814 3159 280, 28814 3159 259, 28814 3159 171</trace>
  <trace timeOffset="331827.97" brushRef="#br0" contextRef="#ctx0"> 28965 3403 294, 28965 3403 335, 28965 3403 368, 28965 3403 391, 28963 3491 406, 28963 3502 416, 28963 3512 431, 28964 3516 450, 28971 3518 475, 28980 3518 506, 28991 3512 542, 29007 3499 580, 29019 3482 619, 29029 3462 654, 29040 3442 681, 29049 3422 702, 29057 3406 717, 29062 3392 726, 29068 3384 732, 29069 3379 732, 29075 3372 729, 29078 3370 724, 29085 3367 718, 29100 3367 713, 29113 3374 706, 29134 3388 700, 29156 3405 695, 29184 3423 688, 29214 3439 676, 29250 3455 648, 29288 3468 586, 29321 3477 480, 29351 3484 291, 29373 3487 25</trace>
  <trace timeOffset="332253.0" brushRef="#br0" contextRef="#ctx0"> 28084 4255 451, 28084 4255 510, 28084 4255 568, 28084 4255 608, 28084 4255 639, 28084 4255 660, 28084 4255 679, 28084 4255 697, 28084 4255 714, 28084 4255 732, 28084 4255 747, 28072 4275 761, 28073 4267 772, 28084 4247 782, 28099 4218 792, 28118 4183 798, 28143 4146 803, 28169 4107 808, 28196 4068 811, 28222 4034 815, 28247 4004 816, 28269 3980 819, 28283 3964 818, 28292 3957 818, 28296 3955 817, 28299 3955 815, 28306 3964 815, 28315 3987 816, 28325 4021 817, 28329 4064 818, 28332 4113 819, 28332 4166 818, 28332 4213 818, 28332 4258 817, 28331 4299 817, 28329 4330 814, 28329 4352 810, 28329 4364 799, 28329 4370 776, 28329 4370 730, 28329 4370 634, 28329 4370 452, 28329 4371 148</trace>
  <trace timeOffset="332433.0" brushRef="#br0" contextRef="#ctx0"> 28055 4500 667, 28055 4500 699, 28055 4500 728, 28055 4500 751, 28055 4500 766, 28055 4500 776, 28055 4500 777, 28055 4500 779, 28164 4467 773, 28204 4451 769, 28244 4439 763, 28287 4429 751, 28329 4417 724, 28375 4412 656, 28418 4405 510, 28461 4400 207</trace>
  <trace timeOffset="332784.03" brushRef="#br0" contextRef="#ctx0"> 28691 4153 567, 28691 4153 622, 28678 4233 667, 28673 4275 691, 28669 4317 705, 28669 4355 711, 28669 4388 715, 28669 4410 721, 28673 4427 730, 28676 4436 741, 28678 4441 751, 28679 4446 760, 28679 4446 768, 28679 4446 776, 28679 4446 785, 28682 4446 794, 28688 4439 802, 28695 4426 807, 28706 4406 808, 28717 4385 810, 28728 4364 809, 28743 4345 809, 28756 4328 807, 28766 4316 806, 28777 4308 803, 28785 4303 800, 28795 4303 797, 28809 4303 795, 28822 4308 793, 28840 4318 792, 28855 4330 790, 28869 4345 787, 28880 4362 785, 28889 4375 781, 28894 4389 778, 28897 4400 774, 28897 4412 771, 28897 4427 768, 28887 4439 766, 28870 4456 762, 28848 4467 759, 28825 4475 756, 28799 4482 745, 28779 4487 728, 28759 4487 691, 28746 4487 619, 28740 4487 500, 28731 4483 292, 28731 4473 13</trace>
  <trace timeOffset="332958.03" brushRef="#br0" contextRef="#ctx0"> 29062 4338 642, 29062 4338 682, 29062 4338 705, 29062 4338 717, 29062 4338 710, 29062 4338 678, 29074 4421 576, 29077 4430 328, 29080 4436 33</trace>
  <trace timeOffset="333141.06" brushRef="#br0" contextRef="#ctx0"> 29107 4171 343, 29107 4171 330, 29107 4171 279, 29107 4171 116</trace>
  <trace timeOffset="333336.06" brushRef="#br0" contextRef="#ctx0"> 29231 4317 416, 29231 4317 476, 29231 4317 523, 29231 4317 556, 29231 4317 576, 29231 4317 590, 29231 4317 607, 29231 4317 622, 29231 4317 639, 29231 4317 654, 29299 4353 664, 29314 4337 675, 29324 4320 686, 29334 4303 698, 29341 4291 712, 29347 4277 722, 29351 4267 730, 29354 4258 735, 29359 4250 739, 29360 4245 740, 29363 4242 741, 29363 4242 740, 29368 4242 738, 29376 4242 737, 29389 4250 733, 29408 4263 730, 29427 4277 726, 29450 4291 720, 29476 4303 711, 29503 4313 691, 29529 4320 652, 29548 4325 581, 29561 4325 481, 29567 4328 344, 29567 4328 150</trace>
  <trace timeOffset="336724.25" brushRef="#br0" contextRef="#ctx0"> 27365 7660 429, 27365 7660 482, 27365 7660 540, 27365 7660 590, 27365 7660 628, 27365 7660 653, 27365 7660 667, 27346 7582 676, 27355 7549 681, 27373 7512 686, 27398 7471 689, 27428 7428 691, 27465 7388 691, 27505 7348 691, 27551 7313 689, 27596 7282 688, 27641 7257 686, 27683 7238 683, 27722 7227 680, 27757 7221 674, 27789 7219 669, 27818 7219 664, 27844 7225 660, 27868 7238 661, 27891 7250 663, 27913 7265 663, 27932 7278 664, 27947 7287 661, 27961 7294 661, 27969 7299 660, 27972 7299 656, 27978 7303 651, 27978 7303 641, 27978 7304 622, 27971 7308 594, 27959 7315 550, 27938 7323 495, 27916 7328 442, 27891 7335 396, 27865 7338 356, 27848 7340 321, 27832 7340 281, 27822 7340 238, 27813 7339 194, 27803 7328 166, 27796 7313 161, 27786 7292 186, 27780 7270 237, 27774 7249 299, 27768 7228 368, 27764 7213 434, 27757 7198 492, 27754 7189 541, 27751 7184 577, 27750 7181 606, 27750 7181 627, 27748 7179 643, 27748 7179 652, 27747 7179 657, 27747 7178 660, 27747 7178 665, 27748 7183 671, 27761 7195 678, 27777 7210 688, 27801 7225 693, 27830 7238 699, 27862 7246 703, 27898 7253 704, 27935 7256 705, 27969 7257 703, 28000 7257 702, 28021 7257 700, 28036 7257 697, 28041 7257 694, 28041 7257 690, 28041 7257 686, 28041 7257 681, 28041 7265 675, 28040 7278 665, 28026 7299 644, 28005 7328 611, 27978 7353 551, 27947 7382 465, 27910 7410 350, 27877 7439 193</trace>
  <trace timeOffset="337324.28" brushRef="#br0" contextRef="#ctx0"> 27311 8028 545, 27311 8028 586, 27311 8028 629, 27311 8028 668, 27311 8028 694, 27311 8028 709, 27311 8028 715, 27311 8028 720, 27311 8028 726, 27311 8028 731, 27323 8089 736, 27340 8119 740, 27356 8153 744, 27375 8186 749, 27394 8218 753, 27416 8249 759, 27439 8278 764, 27463 8306 769, 27491 8329 775, 27522 8352 783, 27557 8374 790, 27595 8393 795, 27634 8410 799, 27677 8424 802, 27718 8436 804, 27758 8445 807, 27799 8453 809, 27836 8457 810, 27868 8460 810, 27897 8462 810, 27917 8462 810, 27933 8462 811, 27944 8462 811, 27953 8462 810, 27961 8457 810, 27965 8450 809, 27971 8443 807, 27971 8432 805, 27971 8415 801, 27971 8398 792, 27962 8374 783, 27949 8352 769, 27933 8332 757, 27916 8310 745, 27895 8290 735, 27875 8272 729, 27856 8257 724, 27842 8248 722, 27829 8240 721, 27822 8238 722, 27816 8236 723, 27812 8236 726, 27812 8236 726, 27807 8236 726, 27804 8236 728, 27800 8236 731, 27797 8243 737, 27797 8254 742, 27797 8268 746, 27803 8283 752, 27815 8295 755, 27829 8306 760, 27845 8315 764, 27862 8322 767, 27880 8328 768, 27900 8336 769, 27919 8344 766, 27935 8351 766, 27950 8361 765, 27959 8369 765, 27965 8381 766, 27965 8397 769, 27965 8415 771, 27956 8439 775, 27939 8463 781, 27919 8489 782, 27894 8514 787, 27867 8536 787, 27839 8557 787, 27815 8572 790, 27797 8582 787, 27780 8586 785, 27770 8588 775, 27761 8588 750, 27751 8584 698, 27751 8572 603, 27751 8548 440, 27762 8519 149</trace>
  <trace timeOffset="338264.34" brushRef="#br0" contextRef="#ctx0"> 28458 6742 279, 28458 6742 328, 28458 6742 375, 28458 6742 422, 28458 6742 463, 28458 6742 498, 28458 6742 524, 28458 6742 542, 28458 6742 556, 28458 6742 567, 28458 6742 576, 28445 6738 586, 28441 6762 598, 28435 6800 610, 28432 6849 623, 28429 6907 635, 28426 6970 646, 28426 7035 660, 28426 7103 672, 28426 7166 684, 28432 7225 691, 28438 7277 697, 28445 7323 703, 28452 7362 705, 28462 7393 709, 28469 7420 709, 28474 7436 709, 28478 7446 706, 28480 7452 703, 28480 7452 700, 28480 7452 696, 28480 7452 689, 28480 7453 675, 28481 7453 649, 28481 7453 604, 28481 7453 531, 28481 7449 433, 28474 7437 297, 28466 7427 114</trace>
  <trace timeOffset="339092.4" brushRef="#br0" contextRef="#ctx0"> 28513 6924 93, 28513 6924 136, 28513 6924 188, 28513 6924 242, 28494 6841 299, 28487 6828 352, 28480 6813 400, 28475 6803 443, 28472 6799 479, 28469 6795 509, 28469 6795 529, 28468 6793 543, 28468 6793 550, 28464 6793 552, 28455 6803 553, 28446 6825 554, 28438 6857 559, 28430 6895 568, 28423 6936 575, 28418 6982 586, 28412 7027 596, 28406 7069 609, 28401 7110 622, 28396 7149 633, 28393 7184 646, 28393 7216 653, 28393 7243 658, 28393 7267 663, 28393 7291 666, 28396 7311 669, 28404 7331 671, 28412 7350 672, 28420 7368 673, 28432 7386 676, 28443 7403 678, 28455 7417 682, 28468 7432 685, 28478 7442 689, 28491 7449 695, 28500 7454 702, 28510 7456 711, 28529 7457 720, 28543 7457 728, 28565 7449 735, 28584 7437 742, 28600 7420 746, 28617 7400 753, 28630 7378 759, 28643 7356 764, 28652 7333 768, 28659 7311 772, 28663 7289 773, 28665 7265 776, 28665 7243 779, 28665 7218 782, 28660 7192 785, 28650 7164 784, 28636 7136 786, 28620 7107 783, 28600 7077 783, 28578 7046 784, 28558 7019 783, 28537 6993 784, 28517 6972 784, 28506 6957 785, 28494 6945 785, 28486 6938 784, 28483 6936 780, 28480 6934 775, 28480 6934 765, 28477 6934 753, 28471 6938 738, 28465 6953 715, 28458 6972 680, 28457 6993 616, 28457 7017 510, 28466 7040 333, 28481 7061 57</trace>
  <trace timeOffset="339696.44" brushRef="#br0" contextRef="#ctx0"> 28841 6659 456, 28841 6659 492, 28841 6659 516, 28841 6659 529, 28841 6659 539, 28841 6659 552, 28841 6659 569, 28841 6659 589, 28835 6762 611, 28835 6805 627, 28837 6849 644, 28841 6895 655, 28848 6938 665, 28858 6982 669, 28867 7017 674, 28876 7049 676, 28886 7077 681, 28893 7093 687, 28899 7107 695, 28902 7115 704, 28903 7120 716, 28906 7125 727, 28906 7125 740, 28906 7125 756, 28906 7125 769, 28906 7127 783, 28908 7128 795, 28908 7128 803, 28908 7129 811, 28909 7129 816, 28909 7132 820, 28909 7132 821, 28911 7132 822, 28911 7132 822, 28912 7132 821, 28912 7134 820, 28915 7134 819, 28916 7134 818, 28923 7134 817, 28935 7134 817, 28951 7132 818, 28970 7127 819, 28987 7120 820, 29002 7110 821, 29014 7103 821, 29025 7093 823, 29036 7082 825, 29042 7074 827, 29049 7069 828, 29052 7066 830, 29052 7066 830, 29052 7064 830, 29052 7064 829, 29054 7064 827, 29055 7062 825, 29061 7062 822, 29069 7062 820, 29080 7071 818, 29091 7084 817, 29101 7098 816, 29107 7115 813, 29111 7127 815, 29113 7141 811, 29114 7152 812, 29114 7157 811, 29114 7168 811, 29114 7172 812, 29111 7181 812, 29103 7192 814, 29090 7198 814, 29072 7207 815, 29059 7211 817, 29043 7216 817, 29028 7219 818, 29017 7222 818, 29000 7227 817, 28991 7228 817, 28987 7230 816, 28983 7231 815, 28983 7231 812, 28981 7231 806, 28981 7231 795, 28980 7233 773, 28980 7233 733, 28980 7233 667, 28980 7233 555, 28986 7231 366, 28997 7221 81</trace>
  <trace timeOffset="339904.44" brushRef="#br0" contextRef="#ctx0"> 29265 7011 477, 29265 7011 539, 29265 7011 596, 29265 7011 638, 29265 7011 670, 29265 7011 691, 29283 7103 708, 29288 7117 723, 29291 7128 731, 29295 7144 737, 29298 7152 738, 29299 7157 735, 29302 7161 730, 29302 7161 719, 29302 7161 698, 29302 7161 656, 29302 7163 570, 29302 7164 411, 29302 7168 165</trace>
  <trace timeOffset="340344.47" brushRef="#br0" contextRef="#ctx0"> 29356 7196 363, 29356 7196 440, 29356 7196 507, 29356 7196 563, 29356 7196 607, 29356 7196 642, 29356 7196 673, 29356 7196 698, 29356 7196 719, 29356 7196 736, 29356 7196 750, 29406 7172 756, 29419 7146 765, 29434 7120 766, 29447 7093 767, 29459 7071 769, 29471 7047 768, 29480 7032 767, 29487 7020 766, 29493 7014 764, 29496 7011 762, 29499 7009 762, 29503 7009 760, 29512 7010 759, 29525 7017 759, 29539 7031 757, 29554 7045 757, 29564 7059 759, 29573 7074 759, 29580 7086 759, 29588 7098 757, 29594 7103 752, 29597 7107 746, 29605 7113 734, 29607 7115 717, 29610 7120 690, 29616 7122 648, 29616 7122 577, 29616 7122 471, 29616 7122 306, 29617 7128 41</trace>
  <trace timeOffset="340712.5" brushRef="#br0" contextRef="#ctx0"> 28669 7900 429, 28669 7900 462, 28669 7900 509, 28669 7900 557, 28689 7981 596, 28698 8022 624, 28706 8064 646, 28712 8110 664, 28718 8157 674, 28721 8202 684, 28724 8245 690, 28724 8286 694, 28724 8320 698, 28724 8345 708, 28724 8365 721, 28724 8376 740, 28724 8381 759, 28724 8386 776, 28724 8386 789, 28724 8386 797, 28724 8386 800, 28724 8386 800, 28723 8388 799, 28721 8388 796, 28720 8388 792, 28718 8388 783, 28717 8388 772, 28715 8388 752, 28714 8388 713, 28712 8388 634, 28711 8388 495, 28709 8388 246</trace>
  <trace timeOffset="341392.53" brushRef="#br0" contextRef="#ctx0"> 28958 8097 457, 28958 8097 519, 28958 8097 578, 28958 8097 621, 28958 8097 654, 28957 8182 678, 28955 8187 695, 28955 8195 714, 28955 8195 732, 28955 8195 749, 28955 8195 766, 28955 8197 781, 28955 8199 792, 28955 8199 798, 28955 8201 803, 28955 8202 807, 28955 8204 810, 28955 8206 812, 28955 8207 812, 28955 8208 812, 28955 8211 812, 28955 8211 811, 28955 8211 812, 28954 8211 812, 28954 8214 813, 28954 8214 813, 28954 8214 814, 28954 8214 816, 28954 8214 818, 28954 8199 822, 28954 8178 823, 28954 8153 825, 28957 8124 825, 28960 8096 825, 28964 8069 825, 28968 8042 826, 28973 8015 825, 28980 7989 825, 28984 7962 825, 28990 7942 823, 28993 7925 823, 28997 7910 825, 29000 7900 825, 29002 7895 825, 29003 7890 825, 29003 7890 825, 29003 7888 826, 29003 7888 825, 29006 7887 823, 29006 7887 821, 29009 7887 820, 29014 7903 820, 29019 7931 822, 29025 7970 823, 29028 8015 825, 29028 8063 823, 29028 8111 825, 29023 8160 823, 29016 8206 825, 29009 8249 826, 29000 8286 830, 28994 8310 832, 28991 8325 836, 28990 8332 840, 28990 8332 842, 28988 8332 844, 28988 8332 846, 28988 8332 849, 28988 8335 852, 28987 8335 854, 28987 8336 856, 28987 8336 858, 28987 8335 858, 28987 8328 858, 28987 8315 856, 28987 8298 855, 28988 8288 854, 28994 8272 853, 29003 8261 851, 29012 8256 851, 29025 8248 849, 29040 8245 847, 29058 8243 845, 29081 8242 842, 29104 8242 840, 29127 8242 837, 29143 8242 835, 29160 8242 832, 29172 8242 830, 29178 8242 829, 29185 8242 828, 29185 8242 826, 29185 8242 825, 29185 8242 823, 29188 8242 823, 29188 8245 823, 29188 8256 823, 29179 8272 822, 29165 8296 822, 29145 8320 820, 29123 8344 820, 29103 8366 819, 29083 8386 818, 29069 8400 810, 29059 8407 790, 29057 8410 735, 29057 8410 640, 29057 8410 477, 29068 8398 179</trace>
  <trace timeOffset="341595.53" brushRef="#br0" contextRef="#ctx0"> 29398 8175 588, 29398 8175 638, 29398 8175 678, 29398 8175 701, 29398 8175 712, 29398 8175 714, 29398 8175 710, 29398 8175 695, 29398 8175 658, 29398 8175 565, 29398 8175 390, 29371 8214 101</trace>
  <trace timeOffset="341928.56" brushRef="#br0" contextRef="#ctx0"> 29395 8013 268, 29395 8013 262, 29395 8013 265, 29395 8013 267, 29395 8013 267, 29395 8013 262, 29395 8013 260, 29395 8013 259, 29395 8013 261, 29395 8013 269, 29395 8013 285, 29454 8061 308, 29459 8063 344, 29459 8063 391, 29464 8063 445, 29470 8063 503, 29476 8063 555, 29486 8063 601, 29496 8064 641, 29503 8067 674, 29516 8076 702, 29529 8087 730, 29541 8102 753, 29557 8121 771, 29571 8139 786, 29585 8156 794, 29597 8170 797, 29606 8179 797, 29616 8189 797, 29622 8194 796, 29625 8195 795, 29633 8195 795, 29643 8195 796, 29655 8187 796, 29670 8175 797, 29682 8161 799, 29690 8149 798, 29699 8136 797, 29705 8129 795, 29708 8124 792, 29714 8119 789, 29717 8117 782, 29720 8114 778, 29724 8113 770, 29729 8113 761, 29739 8114 748, 29748 8119 724, 29759 8132 684, 29771 8151 612, 29776 8172 489, 29782 8201 266, 29782 8231 0</trace>
  <trace timeOffset="343074.62" brushRef="#br0" contextRef="#ctx0"> 22379 10805 425, 22379 10805 493, 22379 10805 563, 22379 10805 624, 22379 10805 671, 22379 10805 704, 22379 10805 728, 22379 10805 742, 22379 10805 752, 22379 10805 759, 22376 10789 766, 22374 10805 773, 22374 10829 782, 22374 10868 792, 22374 10915 799, 22379 10972 808, 22384 11038 818, 22390 11111 827, 22396 11193 836, 22399 11279 842, 22402 11373 845, 22402 11472 850, 22403 11575 850, 22403 11676 851, 22403 11783 855, 22403 11889 856, 22403 11994 861, 22403 12096 866, 22403 12194 868, 22403 12287 874, 22403 12373 879, 22402 12454 881, 22399 12530 886, 22397 12598 888, 22397 12662 891, 22397 12719 895, 22397 12772 898, 22397 12821 901, 22397 12865 903, 22402 12905 906, 22409 12944 908, 22420 12978 911, 22433 13008 913, 22449 13035 915, 22468 13060 915, 22491 13084 916, 22517 13106 916, 22546 13128 917, 22578 13147 920, 22611 13165 918, 22649 13182 920, 22688 13196 918, 22730 13209 918, 22775 13222 918, 22825 13231 919, 22880 13239 920, 22939 13247 920, 23001 13254 920, 23067 13258 920, 23133 13258 920, 23204 13258 920, 23278 13258 921, 23355 13254 922, 23435 13251 922, 23519 13244 924, 23607 13237 925, 23697 13227 925, 23786 13219 926, 23876 13208 924, 23962 13197 924, 24046 13190 920, 24128 13182 919, 24205 13178 919, 24280 13175 919, 24349 13173 924, 24416 13173 924, 24476 13172 924, 24533 13170 927, 24588 13165 927, 24638 13158 930, 24685 13147 929, 24731 13135 929, 24773 13121 929, 24815 13104 929, 24855 13087 930, 24891 13064 930, 24926 13041 931, 24955 13015 932, 24981 12990 934, 25001 12964 935, 25016 12939 938, 25026 12913 939, 25031 12886 941, 25034 12856 943, 25034 12823 945, 25034 12784 946, 25026 12739 948, 25016 12686 948, 25004 12625 948, 24990 12550 950, 24976 12469 950, 24962 12376 952, 24949 12281 950, 24936 12182 948, 24926 12087 948, 24916 11994 947, 24906 11908 945, 24894 11826 947, 24882 11747 945, 24868 11669 944, 24855 11597 946, 24842 11526 944, 24830 11457 945, 24820 11392 945, 24810 11328 946, 24803 11266 946, 24796 11204 943, 24791 11142 941, 24790 11079 938, 24788 11018 938, 24788 10955 939, 24788 10897 939, 24788 10843 941, 24788 10793 941, 24788 10753 942, 24788 10726 942, 24788 10703 943, 24788 10689 944, 24787 10684 945, 24787 10677 946, 24787 10677 947, 24784 10676 946, 24784 10676 946, 24784 10674 945, 24783 10672 942, 24783 10672 937, 24782 10669 928, 24782 10668 915, 24782 10667 897, 24780 10667 875, 24780 10665 847, 24779 10665 807, 24774 10674 740, 24768 10694 627, 24757 10726 402, 24741 10769 95</trace>
  <trace timeOffset="343528.66" brushRef="#br0" contextRef="#ctx0"> 22957 13689 292, 22957 13689 341, 22957 13689 414, 22957 13689 495, 22957 13689 568, 22957 13689 624, 22957 13689 660, 22957 13689 688, 22880 13742 710, 22879 13764 728, 22879 13791 745, 22879 13827 754, 22886 13866 764, 22895 13912 771, 22906 13958 775, 22919 14008 780, 22935 14055 781, 22951 14098 782, 22970 14134 781, 22987 14166 780, 23004 14192 779, 23018 14208 778, 23033 14215 778, 23048 14217 779, 23064 14215 781, 23081 14202 783, 23098 14180 790, 23112 14149 794, 23124 14112 798, 23133 14071 802, 23139 14029 804, 23142 13984 806, 23142 13943 809, 23142 13904 813, 23136 13871 812, 23127 13842 816, 23121 13822 814, 23112 13808 814, 23104 13800 813, 23095 13796 812, 23087 13791 810, 23074 13791 804, 23058 13791 793, 23042 13791 774, 23022 13800 742, 23006 13808 681, 22992 13815 580, 22984 13820 424, 22976 13820 169</trace>
  <trace timeOffset="343931.66" brushRef="#br0" contextRef="#ctx0"> 23238 13639 433, 23238 13639 498, 23238 13639 564, 23276 13736 622, 23288 13779 665, 23299 13825 698, 23309 13874 719, 23318 13923 735, 23326 13970 747, 23333 14013 756, 23337 14048 764, 23340 14075 772, 23341 14088 779, 23343 14096 785, 23343 14096 792, 23343 14096 795, 23343 14096 798, 23343 14096 802, 23343 14083 803, 23343 14062 805, 23343 14033 805, 23343 14001 804, 23343 13971 803, 23343 13941 803, 23343 13914 803, 23350 13888 802, 23357 13866 804, 23369 13850 804, 23380 13834 805, 23395 13825 801, 23409 13817 799, 23429 13812 797, 23451 13810 795, 23475 13810 798, 23502 13810 797, 23528 13813 795, 23552 13818 792, 23574 13825 789, 23589 13830 784, 23599 13841 783, 23604 13849 784, 23604 13861 783, 23604 13882 786, 23594 13903 787, 23577 13931 790, 23555 13958 792, 23531 13987 794, 23505 14014 795, 23481 14041 796, 23457 14065 796, 23435 14090 796, 23417 14110 795, 23405 14125 794, 23396 14137 792, 23392 14146 780, 23390 14149 760, 23388 14154 723, 23388 14154 656, 23388 14154 554, 23399 14147 389, 23414 14134 120</trace>
  <trace timeOffset="344113.7" brushRef="#br0" contextRef="#ctx0"> 23649 13866 498, 23649 13866 533, 23649 13866 576, 23678 13958 614, 23687 13994 637, 23694 14029 648, 23700 14062 652, 23703 14085 651, 23704 14098 648, 23706 14107 643, 23706 14107 625, 23706 14107 594, 23704 14107 528, 23691 14102 429, 23674 14087 279, 23649 14065 86</trace>
  <trace timeOffset="344507.72" brushRef="#br0" contextRef="#ctx0"> 23593 13747 289, 23593 13747 315, 23593 13747 335, 23593 13747 345, 23593 13747 342, 23593 13747 330, 23593 13747 310, 23593 13747 285, 23593 13747 249, 23593 13747 201, 23668 13759 148, 23683 13781 104, 23701 13808 76, 23719 13837 72, 23739 13866 81, 23759 13889 95, 23778 13912 117, 23798 13929 145, 23810 13941 189, 23820 13946 240, 23829 13948 294, 23839 13948 344, 23852 13946 396, 23866 13936 441, 23880 13923 490, 23892 13904 537, 23903 13886 578, 23914 13868 615, 23921 13854 641, 23928 13841 660, 23934 13834 669, 23938 13829 674, 23949 13825 677, 23959 13825 680, 23973 13825 683, 23992 13834 684, 24009 13844 687, 24025 13856 691, 24044 13866 700, 24058 13874 712, 24073 13880 723, 24090 13880 732, 24106 13880 737, 24128 13873 740, 24149 13854 742, 24168 13832 745, 24188 13803 743, 24205 13772 744, 24222 13742 741, 24235 13715 739, 24246 13695 739, 24252 13684 738, 24255 13680 736, 24255 13680 736, 24255 13679 736, 24257 13679 736, 24261 13689 737, 24265 13704 738, 24272 13727 736, 24277 13744 735, 24281 13759 726, 24285 13772 688, 24290 13781 578, 24293 13791 300, 24293 13791 0</trace>
  <trace timeOffset="345093.75" brushRef="#br0" contextRef="#ctx0"> 22696 11326 546, 22696 11326 537, 22696 11326 540, 22696 11326 559, 22696 11326 586, 22696 11326 618, 22779 11368 644, 22802 11384 661, 22827 11400 674, 22851 11411 683, 22879 11419 695, 22905 11421 711, 22931 11421 729, 22958 11408 745, 22984 11392 762, 23012 11371 770, 23036 11347 776, 23059 11325 779, 23080 11305 778, 23098 11289 779, 23112 11278 778, 23126 11275 777, 23139 11275 777, 23153 11286 777, 23172 11306 778, 23191 11337 779, 23211 11372 780, 23230 11411 781, 23253 11450 782, 23278 11485 782, 23304 11511 783, 23331 11529 784, 23360 11533 784, 23392 11531 785, 23427 11511 783, 23466 11483 783, 23508 11442 784, 23554 11396 784, 23600 11342 786, 23648 11286 786, 23691 11234 783, 23730 11187 783, 23763 11148 778, 23788 11122 776, 23804 11105 774, 23817 11100 771, 23826 11100 767, 23833 11114 765, 23842 11139 767, 23850 11171 767, 23859 11207 773, 23869 11243 774, 23882 11276 774, 23897 11306 775, 23915 11328 771, 23934 11343 770, 23957 11351 768, 23979 11351 764, 24002 11347 759, 24020 11335 737, 24032 11315 685, 24040 11301 571, 24040 11281 305, 24032 11267 11</trace>
  <trace timeOffset="345648.78" brushRef="#br0" contextRef="#ctx0"> 22861 12087 320, 22861 12087 346, 22861 12087 376, 22861 12087 407, 22916 12164 438, 22939 12169 475, 22965 12169 515, 22996 12161 553, 23027 12144 586, 23062 12120 607, 23098 12092 623, 23133 12059 637, 23166 12027 649, 23197 11998 660, 23226 11975 669, 23250 11956 675, 23269 11944 681, 23288 11941 687, 23307 11941 694, 23323 11946 704, 23346 11960 716, 23367 11980 728, 23388 12003 738, 23408 12029 747, 23429 12055 752, 23451 12076 757, 23472 12094 757, 23495 12107 760, 23518 12112 762, 23545 12112 765, 23574 12103 769, 23604 12085 770, 23638 12058 772, 23671 12026 773, 23703 11994 774, 23732 11962 774, 23756 11933 775, 23777 11908 774, 23789 11891 773, 23797 11882 770, 23801 11879 766, 23806 11879 763, 23815 11879 760, 23827 11889 759, 23840 11905 759, 23855 11928 762, 23868 11953 766, 23883 11979 771, 23900 12002 774, 23921 12019 776, 23944 12032 778, 23970 12039 779, 23998 12039 781, 24025 12037 783, 24058 12022 785, 24090 11998 784, 24123 11970 782, 24158 11940 781, 24191 11908 780, 24222 11877 781, 24249 11850 779, 24272 11826 779, 24287 11811 772, 24296 11800 769, 24301 11797 765, 24301 11797 761, 24304 11797 761, 24307 11804 759, 24311 11821 760, 24316 11847 759, 24317 11876 759, 24317 11906 754, 24317 11936 737, 24314 11968 691, 24307 12000 586, 24294 12030 345, 24275 12058 48</trace>
  <trace timeOffset="346113.78" brushRef="#br0" contextRef="#ctx0"> 22670 12679 528, 22670 12679 517, 22670 12679 524, 22670 12679 540, 22670 12679 553, 22670 12679 562, 22670 12679 569, 22762 12618 575, 22792 12633 586, 22825 12654 599, 22861 12677 614, 22899 12702 625, 22939 12729 635, 22978 12751 638, 23019 12770 639, 23061 12779 638, 23100 12780 638, 23141 12775 637, 23182 12755 637, 23223 12726 638, 23265 12692 638, 23308 12653 641, 23344 12612 645, 23378 12574 648, 23402 12540 653, 23422 12513 653, 23432 12496 654, 23438 12487 654, 23441 12485 656, 23443 12485 664, 23446 12493 669, 23452 12512 684, 23460 12537 698, 23467 12564 717, 23477 12593 735, 23490 12618 746, 23503 12640 753, 23522 12660 756, 23544 12672 757, 23569 12677 757, 23597 12677 757, 23629 12668 759, 23665 12648 757, 23701 12621 756, 23739 12588 759, 23777 12552 757, 23813 12518 759, 23846 12485 754, 23872 12455 752, 23895 12431 747, 23911 12416 741, 23920 12407 735, 23928 12405 727, 23937 12405 722, 23949 12416 719, 23962 12434 721, 23975 12458 723, 23986 12483 724, 24003 12510 721, 24021 12535 719, 24046 12557 711, 24076 12572 695, 24111 12576 644, 24152 12576 484, 24197 12559 195</trace>
  <trace timeOffset="347052.84" brushRef="#br0" contextRef="#ctx0"> 26878 10304 547, 26878 10304 577, 26878 10304 609, 26878 10304 636, 26878 10304 654, 26878 10304 661, 26878 10304 663, 26878 10304 663, 26836 10403 666, 26836 10476 668, 26836 10565 671, 26836 10667 674, 26836 10774 674, 26834 10888 678, 26833 11001 684, 26831 11112 690, 26831 11222 699, 26831 11328 709, 26831 11433 714, 26831 11535 722, 26834 11632 729, 26840 11727 732, 26846 11818 739, 26854 11905 744, 26860 11987 749, 26866 12064 756, 26871 12137 761, 26875 12201 768, 26879 12262 771, 26885 12313 777, 26889 12356 778, 26894 12390 782, 26897 12414 786, 26902 12430 792, 26912 12441 796, 26918 12446 800, 26933 12453 803, 26951 12454 805, 26973 12454 806, 27001 12454 808, 27030 12454 809, 27059 12454 809, 27089 12454 809, 27121 12455 809, 27154 12458 808, 27188 12458 808, 27226 12460 809, 27265 12461 810, 27311 12463 810, 27359 12465 811, 27414 12466 813, 27475 12469 815, 27543 12472 820, 27621 12478 825, 27706 12483 830, 27797 12489 829, 27895 12496 831, 27998 12501 830, 28108 12504 830, 28219 12504 831, 28331 12504 830, 28441 12500 833, 28545 12487 832, 28646 12471 835, 28738 12454 834, 28822 12436 833, 28902 12417 833, 28971 12401 833, 29034 12385 833, 29090 12373 833, 29137 12361 833, 29178 12348 834, 29213 12339 836, 29243 12326 838, 29269 12314 841, 29291 12302 844, 29308 12287 847, 29321 12267 851, 29331 12245 856, 29340 12216 859, 29343 12179 862, 29344 12135 862, 29344 12085 863, 29341 12025 863, 29330 11955 860, 29314 11877 858, 29292 11788 853, 29266 11690 849, 29237 11586 848, 29205 11478 845, 29171 11368 842, 29136 11258 841, 29103 11153 838, 29071 11057 837, 29043 10972 838, 29022 10903 839, 29006 10849 841, 28993 10807 843, 28986 10783 845, 28981 10764 845, 28978 10751 845, 28977 10741 843, 28974 10729 843, 28973 10718 841, 28973 10706 840, 28973 10696 838, 28974 10679 836, 28981 10665 834, 28988 10652 830, 28996 10639 823, 29002 10633 810, 29006 10628 782, 29014 10626 732, 29023 10626 640, 29034 10643 475, 29043 10669 180</trace>
  <trace timeOffset="347428.88" brushRef="#br0" contextRef="#ctx0"> 27006 13015 582, 27006 13015 574, 27006 13015 576, 27006 13015 589, 27048 13101 607, 27059 13145 623, 27070 13193 642, 27079 13246 656, 27089 13300 670, 27099 13357 684, 27106 13410 697, 27113 13459 713, 27119 13504 727, 27122 13542 741, 27125 13568 748, 27125 13589 753, 27125 13602 753, 27125 13609 751, 27125 13616 748, 27125 13616 736, 27125 13616 711, 27125 13616 660, 27125 13616 561, 27125 13614 389, 27126 13600 106</trace>
  <trace timeOffset="347923.9" brushRef="#br0" contextRef="#ctx0"> 27524 13070 610, 27524 13070 608, 27524 13070 612, 27524 13189 631, 27521 13232 649, 27517 13275 668, 27514 13316 683, 27513 13352 694, 27511 13387 706, 27511 13410 721, 27511 13430 735, 27511 13443 747, 27511 13450 760, 27511 13455 771, 27511 13455 782, 27511 13455 793, 27511 13455 801, 27511 13457 807, 27511 13459 812, 27511 13459 816, 27511 13459 820, 27511 13459 823, 27511 13462 823, 27511 13462 823, 27511 13462 823, 27511 13462 823, 27514 13462 825, 27522 13459 826, 27530 13454 826, 27541 13447 827, 27554 13437 827, 27566 13426 826, 27583 13413 826, 27596 13399 827, 27608 13386 827, 27621 13371 829, 27628 13358 828, 27635 13348 829, 27641 13341 829, 27642 13336 829, 27645 13332 829, 27645 13332 827, 27645 13331 826, 27650 13331 826, 27660 13331 826, 27673 13336 826, 27689 13348 826, 27706 13363 825, 27721 13381 825, 27735 13399 823, 27750 13418 823, 27762 13435 822, 27770 13450 822, 27776 13462 821, 27778 13471 820, 27778 13479 819, 27778 13496 819, 27770 13510 819, 27754 13528 820, 27735 13546 820, 27710 13563 820, 27683 13578 821, 27654 13592 822, 27627 13602 823, 27601 13612 825, 27583 13616 823, 27567 13622 823, 27559 13626 822, 27554 13626 820, 27550 13629 815, 27550 13629 805, 27547 13629 787, 27547 13629 760, 27547 13614 712, 27553 13597 629, 27564 13569 488, 27585 13540 233</trace>
  <trace timeOffset="348167.9" brushRef="#br0" contextRef="#ctx0"> 27888 13133 623, 27888 13133 639, 27888 13133 657, 27890 13212 683, 27890 13243 700, 27890 13273 712, 27890 13302 719, 27890 13329 719, 27887 13348 723, 27885 13358 726, 27884 13369 729, 27884 13373 731, 27881 13378 731, 27881 13384 727, 27881 13384 714, 27875 13384 685, 27865 13383 623, 27849 13373 519, 27830 13361 363, 27810 13344 143</trace>
  <trace timeOffset="348517.94" brushRef="#br0" contextRef="#ctx0"> 27774 13116 330, 27774 13116 351, 27774 13116 367, 27774 13116 373, 27774 13116 367, 27774 13116 351, 27774 13116 330, 27774 13116 307, 27774 13116 284, 27774 13116 264, 27774 13116 248, 27810 13184 240, 27815 13184 245, 27826 13184 260, 27839 13179 285, 27858 13170 316, 27868 13162 351, 27881 13157 391, 27890 13154 438, 27900 13152 490, 27916 13152 544, 27930 13155 591, 27949 13167 624, 27965 13184 651, 27981 13204 670, 27994 13223 686, 28007 13244 702, 28017 13266 717, 28023 13280 727, 28030 13295 734, 28036 13304 737, 28037 13307 738, 28040 13312 739, 28043 13312 740, 28050 13309 743, 28061 13297 747, 28075 13280 749, 28086 13258 752, 28096 13234 754, 28105 13212 757, 28112 13196 762, 28118 13180 767, 28123 13172 774, 28124 13167 777, 28128 13164 779, 28131 13164 781, 28140 13167 778, 28150 13178 779, 28167 13194 780, 28182 13211 780, 28201 13229 781, 28219 13246 781, 28241 13258 781, 28267 13268 780, 28295 13271 779, 28326 13271 776, 28357 13266 772, 28389 13251 766, 28419 13231 754, 28446 13207 730, 28469 13180 691, 28488 13152 627, 28503 13125 544, 28510 13096 436, 28513 13075 307, 28513 13055 143</trace>
  <trace timeOffset="349152.97" brushRef="#br0" contextRef="#ctx0"> 27256 10478 509, 27256 10478 500, 27256 10478 502, 27256 10478 510, 27261 10562 523, 27264 10592 539, 27268 10623 555, 27273 10650 571, 27278 10668 588, 27284 10682 607, 27288 10692 629, 27291 10694 654, 27300 10694 677, 27311 10692 696, 27326 10679 710, 27346 10660 720, 27365 10635 727, 27384 10607 731, 27401 10580 736, 27419 10553 739, 27436 10530 741, 27452 10513 742, 27466 10503 736, 27482 10500 735, 27501 10500 734, 27524 10513 734, 27553 10535 739, 27582 10560 740, 27610 10587 742, 27642 10614 745, 27677 10635 748, 27713 10652 751, 27754 10660 753, 27799 10662 755, 27845 10660 756, 27895 10643 757, 27947 10618 759, 28000 10582 759, 28052 10544 755, 28099 10501 755, 28143 10457 752, 28179 10418 752, 28208 10383 753, 28229 10354 754, 28243 10336 755, 28251 10326 755, 28254 10322 756, 28254 10322 755, 28254 10322 755, 28255 10322 756, 28260 10333 756, 28266 10353 759, 28275 10378 759, 28284 10403 761, 28296 10427 761, 28312 10447 761, 28329 10464 764, 28351 10476 762, 28374 10485 763, 28397 10486 759, 28420 10486 744, 28442 10476 726, 28457 10464 675, 28469 10451 583, 28472 10437 419, 28472 10430 129</trace>
  <trace timeOffset="349708.0" brushRef="#br0" contextRef="#ctx0"> 27112 11343 565, 27112 11343 563, 27112 11343 571, 27112 11343 589, 27112 11343 611, 27112 11343 632, 27203 11330 650, 27225 11326 660, 27246 11323 671, 27265 11318 682, 27285 11310 695, 27303 11298 712, 27320 11286 730, 27337 11271 747, 27352 11254 763, 27365 11237 774, 27381 11221 779, 27394 11205 785, 27405 11194 786, 27419 11190 790, 27434 11190 792, 27449 11194 792, 27472 11210 793, 27495 11234 793, 27519 11266 794, 27543 11301 795, 27569 11339 794, 27595 11373 794, 27622 11405 793, 27650 11428 793, 27679 11443 792, 27707 11450 792, 27739 11450 792, 27773 11437 792, 27807 11411 793, 27845 11380 792, 27885 11340 794, 27923 11296 794, 27959 11252 792, 27992 11209 793, 28020 11168 790, 28043 11134 792, 28061 11107 792, 28073 11090 790, 28079 11080 790, 28082 11078 787, 28085 11078 786, 28092 11079 785, 28102 11092 785, 28114 11110 786, 28124 11132 793, 28135 11156 794, 28147 11180 800, 28161 11204 801, 28178 11223 802, 28196 11239 803, 28215 11249 806, 28238 11255 806, 28263 11255 807, 28287 11255 807, 28312 11251 806, 28335 11240 805, 28358 11229 804, 28378 11217 802, 28392 11209 800, 28403 11200 799, 28410 11193 793, 28413 11190 792, 28418 11187 782, 28418 11187 767, 28418 11187 749, 28418 11197 718, 28418 11217 668, 28412 11251 594, 28392 11293 471, 28366 11344 264, 28329 11403 3</trace>
  <trace timeOffset="350297.03" brushRef="#br0" contextRef="#ctx0"> 27203 11947 471, 27203 11947 498, 27203 11947 530, 27203 11947 569, 27203 11947 603, 27203 11947 628, 27203 11947 649, 27203 11947 667, 27203 11947 686, 27203 11947 703, 27203 11947 719, 27229 12026 733, 27246 12051 744, 27265 12073 752, 27284 12092 759, 27303 12105 762, 27323 12112 766, 27345 12112 771, 27368 12105 776, 27391 12087 782, 27417 12058 786, 27444 12022 789, 27472 11983 792, 27499 11943 797, 27527 11901 801, 27553 11863 802, 27576 11831 804, 27598 11804 801, 27619 11786 801, 27633 11774 801, 27650 11771 800, 27667 11771 802, 27687 11783 803, 27712 11803 807, 27735 11829 807, 27757 11855 811, 27780 11884 810, 27803 11908 811, 27826 11929 812, 27852 11944 812, 27877 11955 812, 27906 11958 811, 27935 11958 812, 27966 11947 813, 28000 11929 812, 28036 11904 813, 28070 11872 815, 28102 11843 813, 28133 11812 814, 28158 11786 811, 28179 11765 810, 28193 11751 808, 28201 11744 808, 28208 11744 809, 28215 11744 810, 28227 11754 812, 28241 11769 815, 28255 11791 825, 28269 11815 828, 28286 11840 836, 28305 11862 840, 28325 11880 841, 28348 11893 842, 28374 11898 843, 28403 11898 842, 28433 11894 842, 28466 11876 843, 28500 11851 840, 28535 11821 838, 28568 11789 832, 28598 11757 827, 28627 11729 822, 28650 11705 818, 28665 11689 814, 28675 11680 809, 28679 11676 800, 28679 11676 789, 28682 11676 777, 28688 11684 768, 28697 11703 763, 28709 11727 761, 28723 11756 760, 28740 11785 746, 28760 11811 680, 28788 11829 394, 28817 11829 80</trace>
  <trace timeOffset="387873.2" brushRef="#br0" contextRef="#ctx0"> 23889 11055 114, 23889 11055 165, 23889 11055 220, 23889 11055 273, 23889 11055 323, 23889 11055 370, 23889 11055 415, 23889 11055 457, 23889 11055 500, 23889 11055 538, 23889 11055 570, 23882 11047 596, 23882 11023 616, 23888 10992 632, 23895 10957 643, 23904 10923 652, 23914 10885 658, 23926 10848 668, 23938 10807 673, 23951 10767 679, 23965 10724 683, 23982 10680 686, 24002 10635 687, 24022 10586 687, 24046 10536 688, 24070 10488 686, 24096 10437 688, 24123 10389 691, 24149 10342 693, 24174 10297 696, 24199 10251 698, 24222 10211 701, 24245 10172 704, 24264 10137 708, 24285 10103 709, 24307 10072 712, 24326 10045 713, 24348 10022 715, 24369 9999 715, 24390 9976 717, 24411 9956 718, 24433 9936 719, 24454 9914 720, 24476 9894 721, 24498 9873 724, 24520 9853 723, 24540 9833 726, 24562 9814 724, 24585 9794 726, 24608 9777 729, 24627 9760 730, 24645 9747 733, 24659 9738 736, 24671 9731 737, 24679 9724 740, 24686 9719 741, 24696 9715 742, 24699 9714 743, 24703 9711 743, 24708 9711 744, 24712 9709 745, 24716 9707 745, 24721 9707 745, 24726 9706 745, 24732 9704 746, 24736 9703 747, 24747 9701 748, 24751 9699 748, 24757 9699 748, 24761 9697 748, 24761 9697 748, 24761 9696 747, 24761 9696 745, 24762 9696 739, 24764 9696 729, 24764 9696 706, 24762 9701 667, 24748 9715 594, 24728 9740 471, 24699 9769 248</trace>
  <trace timeOffset="388376.22" brushRef="#br0" contextRef="#ctx0"> 23560 10655 342, 23560 10655 378, 23560 10655 415, 23560 10655 448, 23560 10655 472, 23560 10655 491, 23560 10655 505, 23560 10655 518, 23560 10655 535, 23560 10655 554, 23552 10682 572, 23557 10700 589, 23566 10724 601, 23575 10749 611, 23586 10780 617, 23597 10814 623, 23609 10851 625, 23619 10891 628, 23628 10932 631, 23638 10972 635, 23645 11013 638, 23651 11050 643, 23658 11082 652, 23665 11112 657, 23671 11139 665, 23675 11155 668, 23680 11172 671, 23686 11185 674, 23690 11193 678, 23698 11204 681, 23704 11210 684, 23710 11214 687, 23717 11219 690, 23729 11221 693, 23737 11223 696, 23751 11223 699, 23769 11223 702, 23788 11223 705, 23810 11223 709, 23826 11223 712, 23842 11221 715, 23859 11217 720, 23878 11212 724, 23900 11209 728, 23920 11202 733, 23940 11194 739, 23959 11185 744, 23976 11176 749, 23989 11168 750, 24002 11161 754, 24009 11156 754, 24012 11153 757, 24017 11151 760, 24017 11151 762, 24017 11151 764, 24017 11151 765, 24018 11151 765, 24020 11151 765, 24021 11148 765, 24022 11148 765, 24024 11147 765, 24025 11147 764, 24028 11146 766, 24029 11146 763, 24029 11146 759, 24031 11144 747, 24031 11144 717, 24032 11144 647, 24032 11143 498, 24034 11136 198</trace>
  <trace timeOffset="389992.3" brushRef="#br0" contextRef="#ctx0"> 26236 9561 297, 26236 9561 355, 26236 9561 416, 26236 9561 476, 26236 9561 528, 26236 9561 567, 26236 9561 596, 26236 9561 618, 26236 9561 638, 26236 9561 653, 26201 9529 667, 26201 9529 677, 26201 9527 683, 26200 9525 688, 26200 9525 691, 26200 9524 693, 26200 9522 694, 26200 9518 697, 26206 9513 699, 26220 9506 704, 26237 9497 711, 26260 9490 719, 26286 9485 727, 26314 9478 734, 26346 9474 739, 26377 9471 743, 26409 9468 746, 26443 9467 749, 26474 9467 752, 26505 9467 753, 26537 9467 755, 26567 9469 756, 26599 9474 757, 26631 9478 759, 26662 9486 761, 26693 9493 764, 26725 9503 766, 26754 9513 767, 26784 9522 768, 26811 9532 769, 26839 9542 770, 26865 9554 772, 26891 9568 774, 26918 9581 774, 26945 9598 775, 26973 9617 775, 27001 9634 776, 27030 9651 777, 27057 9668 779, 27085 9685 781, 27112 9701 785, 27138 9718 787, 27164 9735 792, 27188 9750 795, 27212 9765 797, 27235 9779 799, 27258 9793 800, 27279 9806 805, 27300 9820 806, 27319 9835 810, 27337 9850 810, 27355 9865 811, 27372 9881 810, 27390 9897 811, 27407 9912 812, 27423 9929 812, 27440 9944 813, 27456 9958 813, 27472 9973 813, 27488 9985 813, 27502 9997 814, 27515 10007 814, 27527 10014 816, 27537 10022 816, 27544 10026 817, 27553 10032 816, 27562 10038 817, 27567 10044 817, 27575 10050 818, 27582 10057 819, 27587 10062 819, 27590 10065 819, 27595 10072 820, 27598 10076 821, 27601 10079 822, 27604 10084 822, 27605 10086 821, 27608 10089 821, 27612 10093 821, 27615 10096 822, 27615 10096 822, 27615 10096 822, 27615 10096 822, 27616 10098 823, 27616 10098 825, 27616 10099 825, 27618 10099 825, 27618 10101 825, 27616 10101 825, 27604 10106 822, 27586 10108 820, 27562 10111 817, 27537 10115 813, 27511 10115 810, 27485 10115 807, 27460 10115 804, 27434 10115 803, 27410 10115 802, 27385 10111 800, 27359 10106 798, 27336 10101 796, 27311 10099 794, 27294 10096 793, 27277 10093 793, 27265 10089 793, 27254 10089 794, 27242 10086 794, 27236 10084 796, 27232 10084 798, 27232 10084 800, 27228 10081 802, 27223 10077 804, 27219 10074 805, 27216 10072 808, 27216 10072 809, 27213 10072 812, 27213 10072 814, 27212 10069 815, 27212 10069 818, 27210 10067 818, 27210 10065 819, 27209 10065 820, 27209 10064 819, 27209 10064 819, 27209 10062 820, 27209 10062 822, 27209 10061 825, 27209 10061 829, 27212 10060 831, 27219 10057 835, 27230 10057 839, 27251 10057 843, 27268 10057 849, 27291 10057 851, 27314 10057 853, 27333 10060 854, 27353 10064 854, 27373 10069 855, 27391 10074 858, 27411 10081 858, 27431 10086 858, 27449 10091 858, 27467 10098 855, 27485 10103 856, 27504 10110 855, 27521 10115 856, 27533 10122 858, 27546 10127 858, 27560 10130 858, 27570 10132 858, 27586 10135 858, 27596 10139 858, 27605 10140 858, 27616 10142 859, 27621 10142 859, 27633 10144 859, 27638 10144 860, 27645 10144 861, 27656 10144 861, 27661 10144 862, 27666 10144 862, 27673 10147 863, 27673 10147 865, 27677 10147 867, 27683 10147 869, 27687 10147 871, 27696 10147 873, 27699 10144 876, 27706 10139 879, 27713 10128 882, 27719 10115 884, 27724 10101 885, 27728 10086 885, 27732 10069 886, 27735 10057 887, 27739 10040 889, 27742 10025 889, 27744 10014 891, 27748 9997 891, 27750 9988 889, 27751 9983 889, 27752 9980 889, 27752 9973 891, 27754 9968 891, 27754 9965 891, 27755 9960 891, 27755 9960 891, 27755 9958 891, 27755 9958 891, 27755 9956 891, 27757 9956 892, 27757 9953 893, 27757 9951 894, 27757 9951 895, 27757 9949 896, 27757 9948 897, 27757 9946 897, 27757 9944 897, 27757 9943 897, 27757 9941 895, 27757 9941 895, 27757 9939 893, 27757 9939 891, 27757 9939 887, 27757 9939 885, 27757 9936 882, 27757 9936 879, 27757 9936 874, 27757 9936 866, 27757 9934 858, 27757 9934 843, 27757 9932 822, 27757 9932 787, 27757 9931 720, 27757 9931 557, 27755 9922 246</trace>
  <trace timeOffset="401467.97" brushRef="#br0" contextRef="#ctx0"> 23714 10753 242, 23714 10753 271, 23714 10753 305, 23714 10753 340, 23714 10753 372, 23714 10753 403, 23714 10753 430, 23714 10753 460, 23714 10753 490, 23714 10753 519, 23698 10694 546, 23698 10694 567, 23698 10692 586, 23698 10692 601, 23697 10689 615, 23697 10687 627, 23697 10686 638, 23697 10685 646, 23695 10684 652, 23695 10682 657, 23695 10682 660, 23694 10682 664, 23694 10682 665, 23691 10682 665, 23687 10696 666, 23684 10714 666, 23681 10739 666, 23680 10764 666, 23680 10788 666, 23680 10814 667, 23680 10839 669, 23680 10867 670, 23683 10893 672, 23686 10918 674, 23690 10943 676, 23695 10967 678, 23698 10989 681, 23701 11011 685, 23704 11032 689, 23707 11053 693, 23709 11075 697, 23710 11090 702, 23712 11107 708, 23712 11126 715, 23713 11139 719, 23714 11156 722, 23716 11168 723, 23716 11178 726, 23717 11189 726, 23717 11193 726, 23719 11200 728, 23719 11204 730, 23720 11209 733, 23722 11212 736, 23724 11217 739, 23724 11217 742, 23724 11217 745, 23724 11217 748, 23726 11219 750, 23726 11219 752, 23727 11219 755, 23729 11221 757, 23736 11221 759, 23748 11221 760, 23766 11212 759, 23789 11204 760, 23810 11192 761, 23832 11180 757, 23852 11168 760, 23872 11158 756, 23892 11147 755, 23912 11139 759, 23931 11132 759, 23950 11125 759, 23969 11117 759, 23986 11110 756, 24003 11102 756, 24015 11096 755, 24029 11090 755, 24041 11084 755, 24051 11080 755, 24066 11075 756, 24074 11070 756, 24085 11067 756, 24094 11064 756, 24105 11062 756, 24114 11061 756, 24125 11060 759, 24135 11058 759, 24144 11055 759, 24155 11053 759, 24165 11052 756, 24176 11050 756, 24186 11046 756, 24196 11044 757, 24205 11040 757, 24214 11037 759, 24219 11035 759, 24226 11030 759, 24231 11030 759, 24235 11028 759, 24240 11026 760, 24240 11026 760, 24240 11025 760, 24240 11025 760, 24242 11025 759, 24243 11023 756, 24245 11023 744, 24245 11022 711, 24245 11022 623, 24245 11021 453, 24245 11014 156</trace>
  <trace timeOffset="403194.06" brushRef="#br0" contextRef="#ctx0"> 27372 10026 272, 27372 10026 337, 27372 10026 403, 27372 10026 463, 27372 10026 518, 27372 10026 561, 27372 10026 592, 27372 10026 612, 27372 10026 627, 27372 10026 637, 27372 10026 645, 27325 10015 652, 27323 10015 658, 27322 10015 663, 27320 10015 668, 27319 10015 673, 27319 10015 678, 27317 10015 685, 27317 10015 693, 27317 10014 698, 27317 10014 706, 27317 10014 714, 27317 10014 719, 27317 10014 726, 27317 10014 730, 27317 10014 734, 27317 10014 738, 27317 10014 740, 27317 10014 742, 27317 10014 744, 27322 10014 746, 27326 10014 748, 27337 10019 750, 27350 10026 751, 27365 10035 753, 27387 10047 754, 27408 10061 755, 27433 10074 755, 27459 10089 756, 27485 10106 756, 27514 10122 756, 27543 10137 757, 27572 10154 757, 27599 10167 757, 27627 10179 759, 27651 10192 759, 27673 10199 759, 27687 10206 760, 27703 10210 760, 27712 10213 762, 27716 10213 763, 27722 10214 765, 27722 10214 768, 27722 10214 770, 27722 10214 774, 27724 10214 779, 27725 10216 786, 27727 10216 794, 27728 10216 802, 27729 10216 809, 27732 10216 814, 27733 10216 819, 27735 10216 821, 27735 10214 825, 27736 10208 825, 27736 10196 827, 27736 10186 828, 27736 10172 829, 27736 10154 830, 27735 10135 831, 27729 10113 832, 27725 10091 832, 27721 10069 833, 27715 10050 833, 27712 10037 834, 27706 10022 835, 27699 10007 836, 27696 9997 837, 27692 9987 837, 27687 9980 838, 27686 9975 839, 27683 9970 839, 27681 9965 840, 27681 9965 840, 27680 9965 839, 27680 9965 840, 27680 9963 840, 27679 9961 841, 27679 9960 842, 27677 9958 842, 27677 9956 843, 27676 9956 843, 27676 9953 844, 27674 9951 845, 27674 9951 844, 27674 9949 844, 27674 9948 844, 27673 9946 846, 27673 9944 847, 27673 9943 848, 27671 9941 849, 27671 9939 849, 27671 9939 848, 27671 9936 846, 27671 9936 845, 27671 9936 842, 27671 9936 840, 27674 9943 839, 27681 9958 837, 27692 9978 837, 27703 9999 837, 27713 10019 836, 27722 10040 837, 27732 10057 836, 27741 10076 835, 27747 10089 834, 27752 10101 834, 27757 10110 833, 27762 10118 834, 27767 10128 834, 27770 10135 835, 27774 10144 835, 27776 10149 835, 27777 10154 835, 27777 10157 836, 27778 10161 835, 27780 10166 835, 27781 10171 835, 27781 10171 835, 27781 10171 835, 27781 10171 836, 27781 10172 837, 27783 10174 838, 27783 10174 840, 27783 10175 844, 27783 10175 845, 27783 10175 846, 27783 10176 846, 27783 10176 846, 27781 10176 846, 27776 10176 847, 27767 10171 848, 27757 10166 847, 27748 10161 847, 27738 10157 844, 27728 10152 843, 27719 10149 843, 27715 10147 842, 27705 10144 842, 27699 10144 841, 27695 10142 840, 27690 10140 838, 27690 10140 836, 27689 10139 834, 27689 10139 831, 27687 10139 827, 27686 10137 822, 27680 10135 817, 27676 10135 811, 27671 10132 807, 27666 10131 803, 27661 10130 801, 27657 10128 800, 27653 10127 799, 27642 10123 799, 27637 10122 798, 27627 10118 797, 27618 10118 795, 27613 10115 794, 27605 10111 792, 27601 10110 792, 27596 10108 790, 27592 10106 789, 27587 10103 787, 27583 10101 784, 27579 10101 783, 27575 10099 782, 27575 10099 780, 27573 10098 779, 27573 10098 776, 27572 10098 773, 27570 10096 771, 27569 10096 768, 27567 10094 766, 27567 10094 762, 27566 10093 759, 27566 10093 756, 27564 10093 752, 27564 10093 748, 27563 10093 743, 27563 10093 735, 27562 10093 726, 27562 10093 708, 27560 10093 674, 27560 10093 608, 27560 10093 479, 27560 10093 198</trace>
  <trace timeOffset="415771.78" brushRef="#br0" contextRef="#ctx0"> 22527 15130 376, 22527 15130 421, 22527 15130 463, 22527 15130 506, 22527 15130 541, 22527 15130 569, 22527 15130 590, 22527 15130 607, 22527 15130 617, 22527 15130 627, 22510 15105 637, 22507 15105 641, 22506 15113 648, 22506 15132 650, 22506 15161 650, 22506 15194 651, 22511 15230 651, 22519 15272 650, 22529 15314 649, 22540 15354 649, 22553 15395 648, 22568 15433 649, 22584 15468 648, 22598 15496 650, 22614 15522 650, 22629 15545 650, 22643 15562 651, 22656 15579 650, 22666 15588 651, 22678 15598 651, 22690 15604 651, 22699 15608 652, 22714 15615 652, 22730 15620 652, 22747 15623 652, 22770 15623 652, 22793 15623 653, 22818 15623 656, 22841 15623 656, 22867 15616 657, 22893 15605 656, 22921 15594 656, 22945 15579 660, 22970 15562 663, 22992 15545 667, 23012 15526 671, 23029 15508 675, 23044 15490 677, 23056 15470 682, 23065 15451 688, 23072 15433 696, 23078 15412 703, 23081 15398 712, 23083 15380 721, 23083 15361 729, 23083 15340 739, 23078 15311 749, 23071 15285 755, 23061 15262 762, 23048 15236 768, 23033 15209 773, 23015 15182 779, 22993 15155 781, 22971 15127 786, 22945 15102 787, 22918 15076 792, 22892 15054 797, 22864 15037 799, 22837 15022 801, 22811 15012 801, 22786 15003 802, 22767 14998 802, 22747 14995 802, 22728 14995 803, 22708 14995 802, 22690 14995 802, 22672 14995 800, 22655 14998 800, 22639 15005 801, 22623 15008 802, 22608 15015 807, 22601 15020 807, 22591 15025 806, 22584 15030 805, 22576 15037 801, 22571 15041 799, 22567 15044 797, 22562 15050 792, 22561 15054 787, 22559 15059 780, 22559 15070 767, 22559 15076 750, 22559 15087 724, 22567 15103 673, 22575 15112 582, 22587 15125 420, 22596 15132 137</trace>
  <trace timeOffset="416273.8" brushRef="#br0" contextRef="#ctx0"> 23347 14979 456, 23347 14979 489, 23347 14979 519, 23347 14979 543, 23347 14979 555, 23347 14979 561, 23347 14979 563, 23347 14979 564, 23347 15069 569, 23350 15097 571, 23353 15126 578, 23357 15157 587, 23364 15187 598, 23370 15219 610, 23376 15247 620, 23383 15275 627, 23392 15299 633, 23401 15319 636, 23406 15334 638, 23415 15344 639, 23427 15354 638, 23434 15358 638, 23441 15363 638, 23452 15363 638, 23466 15363 638, 23483 15363 637, 23503 15357 637, 23518 15351 638, 23529 15341 640, 23540 15332 642, 23548 15325 646, 23557 15312 650, 23563 15304 656, 23567 15293 667, 23572 15284 678, 23574 15272 690, 23575 15262 705, 23575 15250 718, 23575 15230 730, 23570 15211 739, 23561 15187 745, 23551 15164 752, 23538 15140 755, 23525 15115 761, 23512 15090 763, 23498 15066 768, 23486 15041 773, 23477 15025 776, 23470 15011 780, 23466 15003 782, 23463 15000 785, 23461 14997 786, 23461 14997 785, 23461 14995 783, 23458 14995 777, 23452 15000 769, 23444 15012 754, 23435 15030 732, 23431 15050 695, 23431 15071 632, 23431 15088 517, 23431 15106 308, 23434 15120 30</trace>
  <trace timeOffset="416997.84" brushRef="#br0" contextRef="#ctx0"> 23876 14953 317, 23876 14953 348, 23876 14953 386, 23876 14953 422, 23876 14953 451, 23869 15051 473, 23871 15076 492, 23878 15103 506, 23882 15130 520, 23888 15158 533, 23894 15187 546, 23900 15213 561, 23906 15238 580, 23909 15257 599, 23912 15267 618, 23914 15274 638, 23914 15274 655, 23914 15274 672, 23914 15274 690, 23914 15275 708, 23914 15275 726, 23914 15275 742, 23914 15259 757, 23909 15237 768, 23901 15204 775, 23892 15168 784, 23883 15127 790, 23874 15083 799, 23863 15034 807, 23853 14985 812, 23843 14936 817, 23837 14887 818, 23833 14846 820, 23832 14812 819, 23832 14789 819, 23832 14769 818, 23832 14759 817, 23836 14751 815, 23842 14744 814, 23846 14740 812, 23853 14739 810, 23863 14739 808, 23878 14744 804, 23894 14754 802, 23909 14769 799, 23924 14787 797, 23940 14809 795, 23953 14832 792, 23965 14855 787, 23977 14880 785, 23986 14904 783, 23995 14927 784, 24003 14948 785, 24009 14968 786, 24014 14982 786, 24018 14995 786, 24021 15005 787, 24022 15008 789, 24024 15013 789, 24024 15013 792, 24024 15013 792, 24024 15013 794, 24025 15015 797, 24025 15016 800, 24025 15016 802, 24028 15016 803, 24028 15015 803, 24028 14998 803, 24029 14974 804, 24029 14941 804, 24031 14907 806, 24032 14870 806, 24034 14833 805, 24035 14797 806, 24038 14762 807, 24041 14730 807, 24047 14698 809, 24053 14671 809, 24060 14647 809, 24066 14632 809, 24071 14618 809, 24077 14610 809, 24085 14605 809, 24093 14601 809, 24105 14600 810, 24123 14600 809, 24142 14602 809, 24167 14615 808, 24190 14636 807, 24210 14662 807, 24228 14695 806, 24245 14733 806, 24259 14774 805, 24277 14814 805, 24290 14851 804, 24306 14887 805, 24319 14918 803, 24333 14947 803, 24345 14971 802, 24356 14993 802, 24369 15011 801, 24377 15022 800, 24384 15033 798, 24388 15040 797, 24394 15047 793, 24400 15054 790, 24401 15057 780, 24404 15061 767, 24405 15063 747, 24407 15066 716, 24408 15070 660, 24411 15075 557, 24411 15075 357, 24411 15075 68</trace>
  <trace timeOffset="418708.94" brushRef="#br0" contextRef="#ctx0"> 23642 15848 261, 23642 15848 288, 23642 15848 331, 23642 15848 381, 23642 15848 433, 23642 15848 476, 23642 15848 509, 23642 15848 535, 23642 15848 555, 23642 15848 574, 23737 15852 594, 23762 15845 609, 23786 15837 622, 23811 15829 636, 23837 15819 645, 23865 15809 657, 23895 15797 670, 23927 15784 678, 23962 15770 684, 23999 15756 690, 24035 15737 693, 24073 15717 695, 24112 15695 700, 24152 15672 704, 24193 15648 710, 24232 15625 715, 24272 15601 721, 24310 15577 724, 24345 15554 728, 24379 15530 731, 24411 15505 733, 24442 15481 736, 24469 15455 741, 24495 15429 745, 24521 15402 751, 24545 15373 756, 24569 15343 761, 24593 15309 765, 24616 15275 769, 24638 15240 774, 24657 15201 775, 24673 15161 780, 24686 15120 781, 24697 15078 784, 24706 15034 789, 24712 14991 792, 24716 14948 793, 24718 14908 794, 24718 14868 794, 24718 14829 793, 24718 14794 794, 24716 14759 795, 24711 14725 799, 24705 14693 803, 24697 14662 808, 24687 14634 814, 24679 14605 820, 24668 14577 827, 24656 14546 832, 24644 14516 837, 24631 14485 836, 24619 14454 839, 24609 14423 838, 24598 14394 838, 24589 14366 840, 24582 14340 841, 24574 14316 842, 24565 14296 844, 24559 14281 846, 24550 14267 850, 24540 14255 852, 24528 14243 854, 24511 14227 855, 24494 14215 854, 24473 14205 854, 24453 14195 855, 24430 14185 856, 24404 14178 858, 24377 14171 858, 24346 14166 856, 24316 14159 858, 24285 14154 858, 24254 14150 859, 24222 14147 862, 24190 14146 862, 24157 14144 862, 24123 14144 862, 24089 14144 863, 24050 14144 863, 24012 14149 864, 23973 14156 864, 23930 14166 865, 23889 14180 865, 23847 14192 866, 23804 14205 866, 23761 14217 867, 23717 14231 868, 23675 14241 869, 23633 14254 870, 23592 14262 874, 23554 14272 876, 23516 14277 878, 23479 14284 880, 23444 14289 879, 23411 14294 879, 23376 14301 880, 23343 14308 880, 23308 14316 881, 23273 14326 881, 23236 14335 880, 23201 14345 879, 23165 14359 880, 23129 14372 880, 23093 14386 881, 23056 14399 880, 23021 14413 880, 22986 14426 880, 22954 14440 881, 22924 14455 881, 22896 14468 882, 22869 14483 887, 22845 14495 889, 22821 14509 894, 22798 14522 896, 22776 14536 895, 22756 14548 896, 22736 14561 896, 22717 14573 895, 22698 14589 896, 22679 14604 895, 22659 14623 895, 22639 14645 896, 22616 14667 894, 22591 14693 893, 22568 14720 893, 22545 14747 893, 22520 14774 893, 22497 14800 895, 22474 14824 895, 22455 14846 895, 22438 14868 895, 22423 14887 895, 22409 14904 895, 22397 14921 897, 22386 14939 896, 22376 14958 896, 22365 14980 894, 22353 15005 893, 22339 15032 893, 22324 15062 893, 22309 15095 897, 22293 15129 898, 22279 15164 902, 22263 15199 904, 22248 15233 903, 22233 15267 904, 22219 15300 904, 22206 15331 904, 22195 15359 904, 22185 15387 905, 22176 15412 906, 22169 15429 906, 22166 15438 905, 22163 15451 905, 22163 15457 904, 22163 15469 904, 22163 15488 903, 22163 15507 902, 22168 15530 901, 22176 15552 902, 22183 15574 903, 22192 15595 903, 22201 15616 902, 22211 15637 903, 22221 15658 902, 22231 15678 902, 22244 15698 903, 22256 15716 903, 22270 15731 903, 22283 15748 902, 22300 15763 900, 22316 15777 897, 22335 15790 899, 22353 15804 898, 22373 15815 902, 22394 15826 903, 22415 15834 901, 22436 15844 901, 22459 15851 901, 22481 15859 901, 22501 15866 903, 22525 15874 904, 22546 15881 903, 22568 15888 902, 22590 15895 903, 22613 15903 903, 22633 15908 904, 22653 15916 904, 22673 15920 904, 22692 15927 904, 22711 15932 903, 22725 15934 904, 22741 15937 904, 22760 15937 904, 22778 15937 905, 22796 15937 906, 22816 15937 908, 22837 15937 909, 22860 15937 909, 22889 15937 909, 22918 15937 909, 22947 15934 909, 22977 15932 910, 23009 15928 910, 23042 15925 911, 23075 15918 912, 23107 15912 912, 23141 15906 912, 23171 15899 912, 23200 15895 912, 23227 15888 914, 23253 15883 915, 23279 15879 915, 23304 15872 915, 23327 15866 915, 23349 15861 916, 23370 15856 918, 23388 15850 919, 23408 15845 920, 23427 15841 920, 23444 15836 920, 23463 15830 920, 23481 15824 921, 23498 15815 924, 23516 15807 921, 23534 15799 924, 23551 15790 920, 23570 15780 921, 23589 15770 921, 23610 15762 921, 23631 15753 922, 23652 15744 924, 23674 15734 924, 23691 15727 926, 23706 15720 927, 23719 15715 927, 23733 15709 929, 23743 15705 928, 23758 15700 928, 23766 15695 928, 23775 15690 928, 23785 15687 929, 23794 15683 929, 23803 15678 928, 23811 15674 928, 23821 15669 927, 23830 15663 928, 23839 15658 929, 23849 15654 930, 23862 15647 930, 23869 15640 931, 23883 15633 932, 23895 15627 934, 23904 15620 936, 23917 15615 936, 23926 15611 937, 23937 15605 937, 23946 15601 937, 23956 15596 938, 23965 15591 937, 23975 15588 938, 23983 15584 938, 23988 15583 938, 23992 15582 939, 23992 15582 938, 23992 15579 938, 23992 15579 938, 23994 15579 938, 23995 15579 939, 23998 15579 939, 23999 15579 940, 24000 15579 940, 24002 15579 940, 24003 15579 937, 24005 15579 936, 24006 15577 934, 24008 15577 931, 24009 15577 927, 24009 15577 915, 24009 15575 895, 24011 15575 856, 24011 15574 771, 24011 15562 517, 24009 15545 182</trace>
  <trace timeOffset="458252.22" brushRef="#br0" contextRef="#ctx0"> 24802 9757 213, 24802 9757 253, 24802 9757 288, 24802 9757 319, 24802 9757 342, 24802 9757 363, 24802 9757 380, 24802 9757 399, 24802 9757 421, 24802 9757 446, 24802 9736 472, 24802 9735 501, 24803 9733 530, 24803 9731 559, 24803 9731 587, 24803 9728 612, 24805 9726 634, 24805 9726 653, 24805 9719 670, 24805 9714 684, 24805 9709 695, 24803 9704 704, 24800 9699 711, 24797 9697 716, 24794 9692 720, 24793 9689 722, 24793 9689 723, 24791 9688 723, 24791 9688 723, 24784 9688 723, 24779 9688 723, 24768 9688 723, 24753 9691 723, 24741 9699 722, 24724 9711 722, 24711 9723 724, 24697 9736 726, 24682 9750 730, 24665 9765 732, 24647 9782 736, 24625 9799 742, 24601 9818 745, 24576 9840 757, 24550 9861 764, 24524 9882 775, 24499 9903 782, 24476 9922 787, 24457 9939 792, 24437 9958 792, 24420 9976 794, 24404 9994 793, 24388 10014 795, 24374 10034 795, 24356 10055 796, 24342 10076 798, 24326 10096 799, 24310 10118 799, 24294 10137 800, 24280 10157 800, 24264 10178 802, 24251 10199 804, 24235 10221 806, 24220 10241 808, 24205 10265 810, 24188 10285 811, 24171 10306 813, 24154 10326 815, 24137 10346 818, 24119 10366 819, 24102 10384 822, 24086 10403 823, 24073 10418 823, 24064 10430 825, 24056 10440 825, 24048 10452 825, 24044 10461 825, 24037 10474 825, 24032 10488 825, 24025 10503 829, 24020 10522 829, 24015 10542 833, 24011 10563 834, 24005 10585 834, 23999 10607 835, 23994 10630 836, 23986 10655 837, 23979 10682 837, 23970 10709 838, 23960 10738 837, 23950 10768 837, 23938 10800 837, 23927 10832 837, 23918 10864 837, 23911 10894 838, 23903 10923 839, 23898 10950 840, 23894 10975 841, 23891 10993 843, 23889 11011 843, 23888 11023 844, 23888 11035 844, 23888 11047 845, 23888 11053 846, 23888 11064 847, 23888 11070 848, 23888 11075 850, 23888 11080 850, 23888 11080 851, 23888 11085 852, 23888 11092 854, 23886 11096 854, 23886 11102 855, 23886 11102 856, 23885 11102 858, 23885 11102 858, 23885 11104 859, 23883 11105 859, 23883 11107 860, 23883 11107 859, 23882 11110 859, 23882 11111 858, 23880 11111 855, 23879 11111 852, 23872 11111 847, 23863 11107 842, 23852 11097 836, 23840 11088 829, 23829 11079 825, 23817 11069 820, 23803 11058 817, 23786 11044 815, 23769 11032 814, 23752 11022 814, 23736 11011 814, 23722 11005 815, 23710 10997 816, 23700 10986 817, 23690 10975 817, 23681 10964 819, 23674 10948 821, 23668 10932 823, 23665 10920 825, 23661 10901 827, 23658 10890 829, 23657 10878 832, 23655 10865 835, 23654 10859 840, 23654 10853 844, 23652 10848 848, 23652 10842 852, 23651 10835 856, 23651 10831 858, 23651 10831 860, 23649 10829 861, 23649 10829 861, 23649 10829 862, 23648 10827 861, 23648 10827 861, 23648 10827 860, 23648 10827 859, 23648 10827 858, 23648 10827 858, 23648 10829 856, 23648 10844 855, 23649 10865 853, 23655 10894 853, 23661 10925 852, 23666 10955 852, 23672 10986 852, 23675 11018 853, 23680 11050 852, 23683 11076 853, 23684 11096 852, 23687 11114 853, 23689 11126 853, 23690 11136 854, 23691 11148 858, 23694 11153 859, 23695 11160 864, 23695 11164 863, 23697 11168 865, 23698 11173 864, 23700 11178 864, 23703 11180 865, 23706 11182 863, 23713 11185 863, 23726 11189 863, 23740 11189 863, 23762 11189 859, 23783 11185 860, 23806 11175 856, 23829 11168 858, 23852 11158 858, 23866 11151 858, 23883 11144 858, 23892 11139 856, 23897 11136 855, 23903 11135 853, 23903 11135 852, 23903 11135 850, 23903 11135 847, 23904 11135 845, 23906 11135 841, 23908 11135 835, 23909 11135 826, 23911 11134 809, 23912 11132 780, 23917 11127 730, 23921 11119 638, 23928 11105 481, 23940 11087 188</trace>
  <trace timeOffset="459796.3" brushRef="#br0" contextRef="#ctx0"> 26373 9639 193, 26373 9639 251, 26373 9639 312, 26373 9639 374, 26373 9639 438, 26373 9639 501, 26373 9639 557, 26295 9626 604, 26285 9622 644, 26279 9619 675, 26275 9619 699, 26268 9617 717, 26263 9615 732, 26259 9614 743, 26255 9614 753, 26255 9614 762, 26253 9612 770, 26253 9612 778, 26252 9612 784, 26252 9610 792, 26250 9610 796, 26250 9607 801, 26252 9597 806, 26262 9585 811, 26278 9569 816, 26297 9556 821, 26320 9544 825, 26344 9530 828, 26369 9519 831, 26395 9509 833, 26417 9501 835, 26440 9497 838, 26457 9493 839, 26474 9492 841, 26494 9492 842, 26515 9492 842, 26541 9493 844, 26565 9497 844, 26588 9500 845, 26612 9504 846, 26634 9510 847, 26658 9518 848, 26683 9525 850, 26707 9532 850, 26731 9539 851, 26756 9547 852, 26784 9552 853, 26814 9561 854, 26845 9571 855, 26875 9578 856, 26908 9588 858, 26940 9595 859, 26974 9605 860, 27006 9615 862, 27037 9626 864, 27067 9636 868, 27094 9647 870, 27119 9657 872, 27144 9668 874, 27168 9677 874, 27190 9688 876, 27212 9699 878, 27233 9711 880, 27255 9723 881, 27277 9735 883, 27299 9747 881, 27320 9760 883, 27342 9772 884, 27362 9784 886, 27382 9797 891, 27404 9808 892, 27424 9820 894, 27444 9832 897, 27465 9843 903, 27482 9853 904, 27499 9864 911, 27515 9875 911, 27531 9885 913, 27546 9895 914, 27557 9903 915, 27567 9912 916, 27579 9922 915, 27586 9927 914, 27598 9936 914, 27608 9946 915, 27619 9956 917, 27630 9963 918, 27641 9972 919, 27650 9982 921, 27658 9993 921, 27667 10002 921, 27676 10014 921, 27684 10025 921, 27689 10032 921, 27698 10044 922, 27703 10052 921, 27707 10061 922, 27712 10069 922, 27716 10076 921, 27721 10084 922, 27722 10086 922, 27727 10094 921, 27729 10098 924, 27732 10101 924, 27735 10106 924, 27735 10106 926, 27735 10106 925, 27735 10106 925, 27736 10106 926, 27736 10108 926, 27738 10108 926, 27738 10110 926, 27738 10110 925, 27739 10111 925, 27739 10111 926, 27739 10111 928, 27741 10113 929, 27741 10113 931, 27741 10113 932, 27741 10113 931, 27741 10113 930, 27738 10113 929, 27727 10113 927, 27712 10106 924, 27692 10098 918, 27671 10086 911, 27651 10074 904, 27630 10061 899, 27610 10047 893, 27592 10034 891, 27575 10019 886, 27559 10005 884, 27544 9992 883, 27533 9976 883, 27524 9965 883, 27514 9956 885, 27507 9943 886, 27502 9934 887, 27495 9919 887, 27491 9910 888, 27485 9902 889, 27481 9893 886, 27478 9883 888, 27475 9875 885, 27473 9870 887, 27470 9861 889, 27469 9856 891, 27467 9851 894, 27466 9847 897, 27466 9847 900, 27465 9843 904, 27463 9838 909, 27462 9833 913, 27460 9831 917, 27460 9831 920, 27459 9829 921, 27459 9829 924, 27459 9828 924, 27456 9826 925, 27456 9824 926, 27455 9823 927, 27455 9821 926, 27453 9820 927, 27453 9818 928, 27452 9817 928, 27452 9815 929, 27452 9814 929, 27452 9813 929, 27450 9813 928, 27450 9811 928, 27450 9811 928, 27450 9809 929, 27450 9809 928, 27450 9808 927, 27450 9808 926, 27450 9806 924, 27450 9806 921, 27450 9806 919, 27450 9806 917, 27456 9808 917, 27469 9815 916, 27484 9828 918, 27501 9843 918, 27517 9859 922, 27536 9878 921, 27554 9898 921, 27572 9917 921, 27590 9936 920, 27610 9953 919, 27628 9968 918, 27647 9983 918, 27663 9996 918, 27676 10005 919, 27687 10012 919, 27695 10017 919, 27698 10019 919, 27706 10023 919, 27710 10026 919, 27713 10028 919, 27718 10031 920, 27718 10031 920, 27718 10031 921, 27718 10031 922, 27719 10032 924, 27721 10034 924, 27721 10040 926, 27721 10050 927, 27721 10064 928, 27713 10081 929, 27699 10096 930, 27684 10111 931, 27666 10125 931, 27647 10137 931, 27627 10149 931, 27608 10160 931, 27596 10167 928, 27583 10174 927, 27575 10178 922, 27570 10179 913, 27566 10182 894, 27559 10182 860, 27543 10179 798, 27522 10171 664, 27495 10157 348, 27466 10144 22</trace>
  <trace timeOffset="466992.72" brushRef="#br0" contextRef="#ctx0"> 24641 9821 120, 24641 9821 156, 24641 9821 189, 24641 9821 218, 24641 9821 242, 24641 9821 260, 24641 9821 277, 24641 9821 293, 24641 9821 308, 24641 9821 326, 24638 9811 346, 24637 9811 366, 24637 9809 391, 24637 9809 415, 24637 9808 440, 24635 9808 466, 24635 9808 484, 24635 9808 498, 24635 9808 509, 24635 9806 512, 24635 9806 516, 24635 9806 520, 24635 9806 523, 24635 9806 525, 24635 9806 528, 24635 9806 531, 24635 9806 537, 24635 9806 542, 24635 9806 548, 24635 9806 555, 24635 9806 564, 24635 9806 578, 24635 9806 591, 24635 9806 604, 24635 9806 618, 24635 9806 627, 24635 9808 637, 24635 9808 644, 24635 9808 650, 24635 9809 654, 24635 9809 657, 24635 9809 660, 24635 9811 661, 24635 9811 661, 24635 9811 661, 24635 9811 668, 24635 9813 668, 24635 9813 670, 24635 9813 671, 24635 9814 667, 24635 9814 670, 24635 9814 676, 24635 9814 679, 24635 9814 684, 24635 9815 688, 24635 9815 691, 24635 9815 696, 24635 9815 703, 24635 9815 710, 24635 9815 714, 24635 9815 719, 24633 9817 724, 24633 9817 729, 24633 9817 733, 24631 9818 737, 24630 9818 741, 24625 9821 745, 24619 9823 749, 24612 9828 752, 24605 9831 759, 24599 9832 761, 24592 9836 762, 24588 9840 763, 24580 9844 763, 24572 9849 763, 24565 9855 767, 24554 9865 766, 24548 9873 766, 24539 9883 765, 24528 9895 766, 24518 9907 766, 24504 9922 766, 24489 9939 767, 24472 9956 768, 24454 9972 770, 24433 9990 774, 24413 10008 776, 24392 10026 779, 24371 10042 782, 24351 10057 783, 24333 10072 785, 24316 10086 786, 24299 10099 786, 24285 10111 787, 24277 10122 787, 24267 10131 784, 24262 10139 784, 24257 10147 784, 24251 10154 784, 24246 10162 785, 24242 10172 785, 24236 10181 786, 24229 10193 787, 24223 10207 786, 24214 10224 787, 24205 10240 786, 24196 10258 787, 24184 10278 787, 24171 10299 789, 24158 10322 787, 24142 10345 789, 24129 10369 787, 24112 10393 786, 24097 10419 786, 24080 10447 789, 24066 10471 795, 24050 10495 796, 24037 10517 802, 24025 10535 803, 24018 10548 803, 24011 10562 803, 24005 10574 804, 23998 10587 805, 23986 10606 805, 23977 10623 806, 23967 10639 804, 23956 10657 805, 23947 10677 805, 23938 10699 805, 23928 10719 805, 23921 10742 805, 23915 10765 805, 23909 10789 806, 23903 10812 806, 23897 10836 806, 23891 10859 808, 23885 10883 808, 23879 10906 808, 23872 10928 809, 23868 10948 808, 23862 10968 809, 23859 10984 808, 23855 10999 809, 23852 11014 809, 23847 11030 810, 23842 11046 810, 23839 11061 811, 23836 11072 811, 23833 11084 812, 23830 11100 813, 23827 11111 815, 23823 11127 820, 23821 11139 822, 23818 11147 829, 23815 11158 829, 23813 11163 831, 23811 11168 831, 23811 11168 832, 23810 11168 834, 23810 11168 836, 23810 11171 837, 23808 11172 838, 23808 11173 839, 23808 11175 841, 23807 11176 844, 23807 11178 842, 23807 11178 846, 23806 11178 848, 23806 11180 850, 23806 11180 852, 23801 11180 853, 23797 11171 848, 23789 11156 847, 23778 11135 847, 23768 11112 846, 23758 11087 847, 23745 11060 846, 23735 11032 847, 23722 11003 847, 23712 10976 848, 23701 10952 848, 23690 10928 850, 23684 10914 850, 23678 10899 851, 23674 10890 851, 23671 10879 850, 23668 10871 851, 23666 10865 851, 23665 10861 851, 23665 10861 852, 23664 10859 852, 23664 10859 851, 23664 10858 851, 23661 10856 852, 23661 10855 852, 23660 10855 853, 23660 10853 852, 23660 10853 851, 23658 10851 851, 23658 10851 850, 23658 10851 850, 23658 10851 849, 23658 10849 848, 23658 10849 847, 23658 10849 846, 23658 10849 845, 23658 10849 844, 23658 10849 842, 23658 10856 841, 23661 10871 840, 23668 10891 840, 23674 10914 840, 23681 10938 840, 23689 10962 840, 23697 10986 840, 23703 11010 837, 23709 11030 838, 23714 11046 838, 23719 11061 839, 23726 11075 840, 23730 11084 840, 23737 11097 841, 23745 11111 842, 23749 11119 841, 23758 11134 842, 23763 11146 845, 23769 11160 844, 23775 11173 849, 23781 11185 849, 23785 11193 850, 23786 11197 850, 23791 11204 850, 23794 11207 850, 23795 11210 851, 23798 11212 851, 23798 11212 852, 23798 11212 853, 23798 11212 855, 23800 11214 856, 23801 11217 858, 23803 11217 859, 23810 11217 861, 23821 11217 863, 23836 11217 864, 23855 11210 866, 23871 11200 859, 23888 11189 861, 23903 11178 858, 23915 11168 856, 23927 11161 859, 23937 11156 859, 23941 11153 860, 23949 11148 860, 23953 11147 860, 23956 11146 859, 23960 11144 861, 23960 11144 861, 23960 11143 861, 23960 11143 862, 23962 11143 861, 23963 11142 861, 23965 11142 860, 23967 11142 859, 23969 11142 858, 23970 11139 858, 23972 11139 859, 23973 11139 858, 23975 11139 854, 23976 11139 847, 23977 11139 830, 23979 11136 804, 23980 11136 759, 23980 11135 677, 23985 11131 530, 23995 11123 245</trace>
  <trace timeOffset="468032.78" brushRef="#br0" contextRef="#ctx0"> 26151 9590 161, 26151 9590 212, 26151 9590 260, 26151 9590 306, 26151 9590 352, 26151 9590 399, 26151 9590 448, 26151 9590 497, 26151 9590 542, 26151 9590 581, 26156 9585 614, 26156 9583 643, 26156 9583 668, 26156 9581 688, 26156 9581 704, 26156 9581 717, 26156 9581 724, 26156 9581 729, 26156 9578 734, 26156 9578 736, 26156 9578 739, 26156 9578 742, 26156 9578 746, 26156 9578 753, 26156 9578 762, 26161 9576 770, 26172 9573 780, 26189 9566 792, 26214 9559 800, 26239 9549 810, 26269 9537 818, 26305 9527 825, 26341 9515 829, 26380 9504 832, 26420 9495 835, 26460 9489 837, 26499 9485 838, 26535 9482 839, 26571 9480 841, 26606 9480 842, 26640 9480 843, 26672 9480 845, 26703 9485 846, 26731 9490 846, 26758 9497 848, 26787 9504 850, 26816 9513 851, 26846 9520 853, 26879 9529 856, 26917 9536 858, 26956 9542 862, 26999 9547 867, 27048 9554 871, 27099 9561 875, 27150 9568 879, 27202 9576 882, 27255 9583 886, 27308 9593 891, 27359 9605 892, 27411 9619 897, 27463 9634 898, 27511 9650 901, 27560 9668 902, 27608 9686 903, 27654 9706 904, 27699 9726 908, 27742 9747 909, 27783 9767 911, 27822 9786 912, 27858 9806 912, 27891 9824 916, 27924 9844 917, 27956 9865 921, 27988 9885 921, 28017 9905 921, 28043 9922 924, 28069 9941 924, 28092 9958 924, 28114 9973 924, 28134 9987 921, 28152 9997 921, 28167 10010 921, 28178 10017 920, 28189 10026 921, 28196 10032 921, 28202 10038 921, 28209 10044 921, 28212 10047 922, 28215 10050 921, 28215 10050 924, 28215 10050 924, 28215 10050 924, 28218 10052 924, 28219 10052 924, 28219 10052 924, 28221 10054 924, 28221 10054 922, 28221 10054 921, 28222 10055 920, 28222 10055 921, 28222 10057 921, 28224 10057 920, 28224 10057 919, 28224 10057 917, 28225 10057 915, 28225 10057 913, 28225 10060 912, 28227 10060 910, 28227 10060 908, 28227 10061 906, 28227 10061 904, 28227 10061 902, 28228 10061 898, 28228 10061 893, 28228 10061 885, 28228 10061 873, 28228 10061 859, 28228 10061 841, 28229 10061 819, 28229 10061 792, 28229 10061 746, 28229 10061 671, 28229 10060 533, 28225 10057 269</trace>
  <trace timeOffset="468932.8" brushRef="#br0" contextRef="#ctx0"> 27613 9559 413, 27613 9559 479, 27613 9559 545, 27613 9559 603, 27613 9559 652, 27613 9559 688, 27613 9559 716, 27613 9559 737, 27613 9559 754, 27613 9559 768, 27613 9559 776, 27589 9510 785, 27589 9510 793, 27589 9509 799, 27589 9509 807, 27589 9507 812, 27589 9507 814, 27589 9507 817, 27589 9507 819, 27589 9507 822, 27596 9517 827, 27608 9532 831, 27627 9552 835, 27647 9574 839, 27667 9595 842, 27689 9619 845, 27712 9641 849, 27735 9664 852, 27755 9685 854, 27776 9704 855, 27794 9723 856, 27809 9740 856, 27824 9755 858, 27836 9769 859, 27849 9782 859, 27861 9796 859, 27872 9808 860, 27885 9820 861, 27895 9833 862, 27906 9846 867, 27917 9859 867, 27927 9871 872, 27935 9882 874, 27944 9890 875, 27955 9900 877, 27962 9906 877, 27971 9917 878, 27979 9922 878, 27985 9927 878, 27991 9934 878, 27994 9936 879, 27997 9939 880, 28000 9941 880, 28004 9944 881, 28007 9948 881, 28010 9951 882, 28010 9951 884, 28010 9951 886, 28010 9951 888, 28011 9951 891, 28011 9951 892, 28013 9953 895, 28013 9953 899, 28013 9953 902, 28014 9956 903, 28014 9956 906, 28014 9956 908, 28014 9956 910, 28014 9960 911, 28004 9965 911, 27985 9975 911, 27959 9988 910, 27927 10003 910, 27890 10022 909, 27845 10042 911, 27799 10062 910, 27748 10084 911, 27695 10106 910, 27644 10127 910, 27595 10144 910, 27547 10162 909, 27504 10179 909, 27465 10194 910, 27430 10207 910, 27401 10219 911, 27381 10224 912, 27371 10229 912, 27361 10234 913, 27356 10236 912, 27352 10236 913, 27348 10239 913, 27348 10239 914, 27346 10239 914, 27346 10239 913, 27346 10239 910, 27345 10240 910, 27345 10240 909, 27343 10240 909, 27343 10240 911, 27343 10240 911, 27343 10241 910, 27343 10241 910, 27343 10241 910, 27343 10241 910, 27343 10241 913, 27343 10241 913, 27343 10243 914, 27343 10243 914, 27343 10243 913, 27343 10244 914, 27343 10244 916, 27343 10244 917, 27343 10244 918, 27343 10246 918, 27343 10246 918, 27343 10246 918, 27343 10246 918, 27343 10246 918, 27343 10248 918, 27343 10248 917, 27343 10248 917, 27343 10248 917, 27343 10249 917, 27345 10249 916, 27346 10249 914, 27348 10249 912, 27349 10249 910, 27350 10251 908, 27352 10251 907, 27353 10251 902, 27355 10251 894, 27356 10251 882, 27358 10251 864, 27359 10251 841, 27365 10251 807, 27373 10246 745, 27382 10234 627, 27393 10213 370, 27399 10189 59</trace>
  <trace timeOffset="591403.8" brushRef="#br0" contextRef="#ctx0"> 21362 1731 22, 21362 1731 38, 21362 1731 59, 21362 1731 82, 21362 1731 111, 21362 1731 141, 21362 1731 169, 21362 1731 196, 21362 1731 219, 21362 1731 233, 21348 1707 245, 21348 1705 247, 21348 1703 247, 21348 1702 246, 21348 1701 244, 21348 1700 244, 21348 1698 246, 21348 1695 247, 21351 1690 249, 21356 1688 251, 21359 1685 252, 21363 1685 253, 21374 1685 255, 21388 1685 257, 21406 1688 258, 21423 1696 261, 21437 1705 264, 21452 1716 266, 21466 1730 269, 21480 1746 274, 21494 1764 278, 21504 1784 284, 21514 1806 299, 21521 1833 303, 21527 1860 319, 21530 1890 334, 21531 1925 342, 21531 1963 359, 21531 2005 367, 21528 2053 375, 21523 2106 382, 21517 2162 386, 21509 2221 387, 21501 2282 389, 21494 2341 388, 21486 2399 390, 21479 2455 402, 21471 2510 411, 21463 2564 422, 21456 2617 432, 21450 2670 434, 21443 2721 437, 21437 2773 439, 21432 2825 442, 21426 2876 442, 21420 2929 445, 21414 2980 445, 21411 3030 446, 21408 3077 450, 21406 3123 450, 21404 3166 453, 21404 3209 453, 21404 3248 453, 21404 3289 457, 21404 3329 458, 21404 3367 462, 21406 3409 463, 21408 3452 465, 21413 3494 467, 21418 3538 468, 21423 3580 469, 21429 3624 475, 21434 3663 476, 21440 3699 479, 21449 3735 486, 21456 3771 488, 21465 3807 493, 21474 3838 495, 21483 3870 498, 21492 3899 498, 21501 3926 501, 21512 3950 503, 21521 3974 504, 21530 3995 507, 21540 4013 509, 21549 4031 511, 21557 4048 514, 21566 4063 516, 21577 4079 519, 21588 4093 523, 21600 4109 526, 21614 4122 528, 21627 4137 531, 21643 4151 535, 21660 4166 537, 21676 4178 541, 21694 4192 543, 21712 4204 544, 21731 4216 545, 21748 4227 547, 21768 4238 548, 21789 4248 553, 21806 4258 554, 21820 4264 555, 21834 4271 556, 21845 4274 555, 21849 4275 556, 21860 4279 558, 21864 4280 561, 21868 4280 562, 21875 4282 565, 21875 4282 568, 21875 4282 573, 21875 4282 578, 21877 4282 582, 21878 4284 589, 21880 4284 595, 21881 4284 602, 21883 4284 610, 21884 4284 617, 21885 4284 624, 21887 4284 631, 21888 4284 637, 21890 4284 642, 21890 4284 645, 21890 4284 647, 21891 4284 647, 21891 4284 645, 21891 4284 643, 21891 4284 641, 21891 4289 639, 21890 4300 638, 21884 4316 637, 21877 4337 636, 21870 4359 635, 21864 4385 634, 21858 4412 633, 21852 4442 633, 21846 4478 636, 21839 4514 635, 21835 4552 637, 21832 4589 636, 21829 4628 635, 21826 4664 636, 21826 4699 635, 21826 4734 636, 21826 4768 636, 21826 4807 637, 21826 4845 637, 21826 4884 638, 21826 4924 638, 21828 4964 638, 21829 5005 638, 21831 5049 640, 21832 5095 642, 21834 5143 643, 21836 5194 646, 21839 5243 646, 21843 5293 646, 21846 5344 647, 21851 5395 646, 21855 5444 648, 21860 5496 648, 21864 5547 649, 21870 5597 650, 21877 5646 652, 21883 5697 652, 21890 5744 655, 21897 5791 660, 21906 5838 661, 21914 5884 666, 21923 5929 666, 21930 5974 666, 21940 6014 668, 21948 6055 667, 21955 6095 669, 21961 6134 669, 21968 6175 671, 21974 6217 673, 21977 6261 675, 21981 6306 674, 21982 6350 676, 21985 6399 679, 21987 6447 678, 21987 6494 682, 21988 6542 682, 21988 6590 682, 21990 6635 683, 21990 6682 683, 21991 6728 685, 21994 6774 686, 21995 6820 688, 21997 6865 690, 21998 6911 693, 22000 6958 693, 22001 7005 696, 22002 7052 700, 22002 7099 700, 22004 7145 703, 22005 7190 703, 22007 7236 704, 22008 7282 705, 22010 7325 705, 22013 7368 706, 22016 7410 705, 22020 7453 708, 22026 7495 708, 22031 7535 709, 22037 7576 711, 22043 7615 712, 22049 7653 712, 22056 7693 714, 22062 7731 717, 22068 7770 717, 22073 7810 721, 22078 7849 720, 22085 7888 721, 22089 7925 722, 22094 7965 723, 22098 8007 726, 22102 8047 726, 22105 8090 726, 22110 8131 726, 22113 8173 726, 22115 8214 726, 22118 8254 730, 22121 8293 730, 22122 8332 731, 22124 8371 731, 22125 8410 730, 22125 8450 733, 22125 8487 731, 22125 8524 733, 22125 8560 732, 22125 8592 732, 22121 8622 733, 22115 8651 734, 22108 8678 735, 22101 8702 736, 22094 8724 737, 22086 8744 738, 22076 8763 740, 22069 8781 742, 22062 8793 744, 22053 8805 745, 22045 8816 746, 22036 8828 748, 22027 8838 751, 22016 8848 753, 22005 8857 756, 21991 8867 756, 21974 8877 756, 21955 8886 756, 21936 8896 756, 21916 8906 756, 21893 8913 759, 21872 8918 759, 21849 8925 760, 21826 8930 760, 21803 8932 760, 21779 8933 760, 21757 8933 761, 21732 8933 762, 21708 8933 762, 21683 8933 762, 21661 8933 760, 21640 8931 761, 21624 8928 761, 21608 8923 762, 21597 8920 764, 21586 8918 764, 21576 8915 765, 21572 8913 764, 21562 8908 763, 21557 8906 759, 21553 8903 751, 21550 8903 739, 21547 8896 718, 21547 8886 682, 21547 8869 614, 21547 8840 490, 21556 8797 234</trace>
  <trace timeOffset="604416.56" brushRef="#br0" contextRef="#ctx0"> 19811 9065 315, 19811 9065 344, 19811 9065 378, 19811 9065 414, 19811 9065 448, 19811 9065 477, 19811 9065 500, 19728 9039 513, 19713 9036 522, 19704 9031 529, 19694 9027 536, 19676 9022 544, 19662 9017 554, 19645 9012 563, 19628 9010 574, 19608 9007 582, 19585 9004 591, 19558 9002 599, 19531 9000 604, 19506 9000 610, 19478 9000 614, 19452 9000 618, 19425 9000 623, 19397 9000 627, 19371 9004 629, 19344 9007 633, 19315 9011 636, 19288 9017 640, 19260 9024 644, 19234 9029 648, 19206 9036 652, 19180 9043 655, 19156 9053 657, 19130 9061 660, 19104 9072 661, 19077 9085 665, 19050 9099 666, 19020 9116 668, 18987 9136 672, 18955 9158 674, 18920 9182 680, 18886 9208 681, 18849 9235 684, 18815 9259 688, 18780 9283 693, 18744 9306 698, 18712 9328 702, 18682 9350 706, 18653 9368 709, 18628 9389 712, 18602 9407 713, 18579 9426 715, 18557 9443 716, 18538 9462 718, 18518 9482 720, 18500 9506 723, 18481 9532 726, 18462 9561 728, 18443 9593 729, 18423 9626 731, 18403 9664 731, 18384 9701 733, 18364 9743 733, 18343 9784 733, 18326 9828 736, 18307 9875 736, 18291 9922 740, 18274 9970 741, 18258 10020 741, 18244 10069 742, 18230 10118 741, 18218 10167 743, 18207 10216 741, 18199 10261 742, 18189 10307 742, 18181 10353 743, 18176 10398 745, 18170 10444 744, 18161 10490 746, 18155 10539 746, 18148 10589 746, 18141 10643 748, 18132 10697 749, 18125 10754 751, 18118 10814 751, 18110 10873 755, 18101 10932 755, 18093 10989 757, 18087 11046 761, 18083 11099 760, 18079 11148 763, 18075 11194 761, 18075 11239 761, 18075 11276 761, 18075 11313 760, 18075 11347 759, 18076 11379 759, 18080 11411 759, 18084 11445 759, 18089 11483 762, 18092 11522 762, 18095 11567 764, 18098 11615 764, 18099 11667 764, 18099 11722 766, 18099 11783 763, 18099 11846 764, 18099 11909 762, 18099 11973 762, 18101 12035 763, 18102 12096 762, 18106 12152 761, 18112 12206 759, 18118 12257 759, 18125 12304 759, 18134 12351 762, 18144 12397 764, 18153 12441 761, 18163 12489 762, 18174 12535 759, 18186 12584 759, 18196 12634 761, 18207 12684 761, 18216 12736 762, 18225 12789 762, 18235 12842 762, 18242 12896 761, 18251 12947 762, 18261 12997 762, 18271 13047 763, 18283 13094 763, 18297 13142 760, 18313 13187 760, 18333 13231 757, 18355 13273 756, 18378 13316 757, 18403 13358 757, 18430 13401 759, 18458 13445 759, 18485 13491 761, 18512 13534 761, 18537 13580 762, 18560 13626 761, 18585 13677 762, 18608 13729 765, 18628 13783 764, 18647 13837 766, 18666 13896 765, 18682 13951 763, 18700 14008 764, 18719 14062 763, 18740 14115 763, 18761 14164 764, 18783 14212 764, 18807 14255 763, 18831 14296 763, 18855 14335 762, 18881 14372 762, 18907 14405 765, 18935 14439 763, 18963 14470 767, 18992 14502 766, 19021 14534 768, 19049 14565 768, 19075 14595 768, 19101 14627 769, 19127 14657 768, 19151 14691 769, 19177 14725 769, 19202 14757 769, 19227 14791 768, 19253 14822 769, 19280 14851 767, 19308 14879 768, 19337 14904 768, 19364 14926 768, 19391 14945 768, 19420 14963 768, 19449 14980 768, 19481 14993 768, 19516 15005 768, 19552 15015 769, 19590 15022 768, 19630 15030 769, 19669 15037 770, 19710 15044 771, 19753 15051 772, 19795 15058 772, 19840 15063 773, 19885 15069 773, 19931 15071 773, 19976 15073 773, 20022 15073 775, 20065 15073 776, 20107 15073 776, 20150 15066 776, 20191 15057 775, 20233 15046 775, 20273 15033 776, 20314 15020 777, 20356 15003 777, 20395 14985 778, 20434 14965 778, 20470 14944 779, 20507 14923 780, 20542 14900 780, 20576 14877 781, 20607 14854 782, 20636 14832 782, 20665 14809 784, 20691 14784 785, 20715 14760 785, 20739 14734 787, 20762 14711 786, 20784 14686 787, 20804 14659 787, 20824 14636 786, 20843 14608 785, 20861 14581 785, 20879 14551 784, 20894 14517 781, 20909 14480 783, 20924 14440 782, 20938 14396 783, 20950 14350 784, 20964 14301 783, 20976 14252 782, 20988 14204 782, 21001 14154 782, 21012 14108 782, 21024 14065 783, 21034 14023 782, 21043 13984 782, 21050 13948 781, 21057 13915 783, 21060 13882 783, 21063 13850 783, 21066 13818 787, 21067 13786 786, 21067 13752 792, 21069 13718 795, 21069 13680 798, 21069 13641 803, 21072 13597 804, 21075 13550 807, 21080 13498 808, 21089 13443 810, 21098 13387 810, 21106 13329 812, 21118 13271 815, 21128 13214 814, 21137 13159 818, 21145 13109 819, 21151 13062 819, 21155 13018 822, 21157 12979 825, 21157 12939 828, 21157 12905 831, 21154 12871 835, 21147 12838 838, 21137 12804 841, 21126 12772 843, 21115 12734 845, 21102 12695 845, 21089 12653 846, 21076 12605 849, 21064 12552 849, 21051 12496 851, 21043 12436 851, 21034 12371 850, 21029 12308 851, 21027 12247 849, 21025 12189 850, 21025 12134 849, 21025 12083 850, 21025 12037 849, 21025 11997 850, 21022 11961 850, 21018 11928 851, 21015 11897 852, 21009 11867 850, 21004 11836 852, 20996 11804 850, 20986 11769 852, 20978 11734 854, 20969 11693 855, 20959 11647 856, 20949 11597 855, 20940 11543 854, 20933 11485 852, 20926 11426 853, 20921 11369 851, 20920 11315 854, 20918 11266 853, 20918 11221 852, 20918 11178 854, 20918 11139 852, 20918 11104 853, 20917 11070 855, 20917 11038 855, 20915 11006 856, 20914 10972 856, 20912 10938 854, 20909 10901 854, 20907 10859 858, 20902 10815 858, 20895 10767 858, 20889 10717 858, 20882 10664 855, 20873 10607 855, 20865 10553 853, 20856 10497 854, 20847 10444 852, 20837 10396 852, 20830 10351 854, 20821 10310 853, 20814 10273 855, 20803 10240 855, 20794 10210 855, 20784 10182 855, 20771 10157 856, 20761 10132 856, 20746 10108 858, 20735 10082 858, 20721 10057 858, 20706 10029 855, 20693 10002 855, 20675 9972 856, 20661 9941 856, 20642 9910 858, 20624 9878 854, 20606 9846 853, 20587 9815 850, 20570 9786 851, 20553 9760 852, 20538 9735 854, 20522 9711 854, 20507 9686 854, 20492 9664 855, 20476 9642 855, 20460 9622 856, 20444 9600 858, 20428 9578 858, 20412 9557 858, 20398 9536 858, 20382 9515 856, 20367 9493 858, 20353 9474 858, 20340 9455 858, 20327 9436 858, 20314 9418 858, 20302 9399 858, 20290 9385 859, 20282 9372 858, 20273 9360 859, 20265 9348 860, 20258 9340 861, 20249 9328 863, 20240 9319 866, 20234 9311 868, 20223 9301 870, 20213 9292 870, 20205 9286 872, 20193 9276 875, 20181 9269 877, 20170 9261 880, 20155 9249 881, 20142 9235 880, 20129 9223 881, 20120 9215 883, 20109 9203 881, 20099 9194 882, 20091 9186 880, 20078 9178 880, 20073 9172 879, 20065 9166 881, 20058 9161 882, 20051 9157 884, 20042 9152 885, 20033 9147 886, 20026 9144 886, 20016 9140 884, 20009 9136 884, 20000 9129 885, 19986 9124 886, 19979 9117 888, 19965 9110 888, 19951 9102 891, 19938 9093 891, 19921 9082 891, 19906 9069 891, 19892 9056 891, 19880 9046 891, 19866 9036 891, 19853 9024 891, 19842 9017 891, 19830 9010 891, 19816 9004 889, 19805 8997 888, 19791 8992 888, 19775 8984 888, 19765 8981 888, 19750 8975 889, 19740 8970 888, 19731 8965 887, 19722 8963 886, 19713 8958 886, 19704 8953 887, 19699 8950 887, 19692 8946 886, 19689 8943 885, 19684 8940 883, 19681 8938 880, 19681 8938 877, 19679 8937 872, 19679 8937 862, 19678 8935 847, 19674 8932 825, 19669 8928 794, 19665 8920 738, 19656 8906 608, 19649 8884 299</trace>
  <trace timeOffset="614577.1" brushRef="#br0" contextRef="#ctx0"> 20706 8940 19, 20706 8940 43, 20706 8940 63, 20706 8940 81, 20706 8940 93, 20706 8940 108, 20706 8940 125, 20706 8940 143, 20706 8940 162, 20706 8940 176, 20712 8940 188, 20712 8940 196, 20712 8940 202, 20712 8940 206, 20713 8940 208, 20713 8940 209, 20713 8940 212, 20713 8940 214, 20713 8940 219, 20715 8940 224, 20715 8940 231, 20715 8940 238, 20715 8940 246, 20715 8940 252, 20716 8940 259, 20716 8940 262, 20716 8940 265, 20716 8940 265, 20716 8940 260, 20716 8940 257, 20716 8940 249, 20716 8940 240, 20716 8940 227, 20716 8940 206, 20716 8940 166, 20716 8940 82</trace>
  <trace timeOffset="620480.5" brushRef="#br0" contextRef="#ctx0"> 3533 14187 497, 3533 14187 514, 3533 14187 532, 3533 14187 557, 3533 14187 587, 3533 14187 613, 3533 14187 633, 3533 14187 646, 3533 14187 651, 3533 14187 653, 3501 14188 654, 3501 14188 655, 3516 14183 656, 3540 14176 657, 3575 14170 660, 3615 14168 663, 3661 14168 664, 3709 14168 664, 3760 14173 666, 3812 14178 667, 3861 14183 668, 3910 14187 671, 3955 14190 670, 3997 14190 667, 4036 14190 667, 4074 14190 669, 4110 14190 672, 4146 14188 676, 4179 14185 677, 4209 14180 676, 4233 14176 674, 4252 14173 673, 4262 14170 672, 4267 14170 672, 4267 14170 674, 4267 14170 675, 4267 14170 678, 4269 14170 680, 4270 14168 682, 4270 14168 684, 4270 14168 684, 4270 14166 681, 4254 14164 674, 4231 14161 668, 4201 14154 661, 4169 14149 658, 4139 14142 658, 4107 14134 658, 4077 14125 660, 4048 14115 661, 4020 14105 664, 3997 14094 666, 3974 14082 670, 3958 14075 675, 3945 14067 682, 3938 14061 689, 3933 14058 698, 3929 14056 706, 3929 14056 711, 3928 14055 711, 3928 14055 708, 3928 14053 703, 3926 14052 700, 3926 14050 698, 3926 14047 696, 3938 14045 694, 3954 14040 693, 3975 14038 693, 3998 14038 693, 4019 14038 695, 4035 14038 698, 4049 14040 702, 4065 14045 710, 4077 14050 719, 4091 14056 729, 4101 14064 738, 4110 14073 749, 4115 14080 759, 4123 14094 767, 4126 14112 776, 4127 14132 782, 4127 14159 790, 4127 14185 794, 4124 14212 797, 4117 14235 800, 4109 14259 801, 4100 14284 803, 4091 14304 806, 4085 14318 808, 4077 14330 810, 4074 14338 812, 4071 14342 815, 4066 14350 816, 4063 14352 819, 4061 14355 820, 4059 14359 820, 4059 14359 820, 4058 14359 819, 4058 14359 819, 4056 14362 820, 4056 14362 820, 4055 14364 820, 4055 14366 819, 4052 14366 818, 4052 14367 817, 4051 14367 815, 4051 14369 813, 4049 14369 809, 4049 14371 806, 4048 14371 801, 4048 14372 793, 4048 14372 780, 4048 14372 749, 4048 14374 676, 4048 14374 483, 4048 14374 176</trace>
  <trace timeOffset="637314.44" brushRef="#br0" contextRef="#ctx0"> 30774 1898 42, 30774 1898 67, 30774 1898 87, 30774 1898 91, 30774 1898 111, 30774 1898 122, 30774 1898 151, 30774 1898 184, 30774 1898 220, 30774 1898 254, 30774 1898 287, 30739 1821 315, 30738 1809 341, 30738 1792 366, 30738 1777 391, 30738 1755 417, 30745 1737 442, 30755 1719 466, 30768 1701 486, 30781 1684 501, 30798 1669 509, 30815 1656 514, 30835 1644 516, 30855 1635 517, 30878 1627 519, 30901 1623 519, 30918 1622 519, 30937 1620 518, 30956 1620 516, 30968 1620 515, 30985 1622 513, 30998 1627 512, 31007 1632 512, 31018 1639 512, 31026 1646 512, 31030 1654 512, 31037 1666 513, 31043 1673 513, 31049 1688 515, 31052 1705 517, 31053 1727 519, 31055 1755 523, 31055 1785 525, 31055 1821 544, 31050 1857 562, 31043 1896 578, 31034 1939 595, 31026 1983 595, 31015 2027 596, 31004 2076 596, 30994 2126 597, 30984 2177 597, 30972 2232 599, 30962 2285 599, 30950 2338 600, 30937 2389 601, 30926 2439 604, 30910 2491 615, 30895 2542 623, 30878 2596 635, 30861 2651 643, 30841 2705 646, 30820 2761 650, 30801 2819 654, 30783 2876 660, 30764 2934 663, 30748 2989 667, 30732 3042 669, 30721 3091 672, 30712 3136 678, 30703 3180 681, 30698 3222 686, 30693 3263 688, 30690 3302 689, 30689 3341 690, 30689 3379 691, 30689 3417 693, 30689 3456 693, 30693 3497 693, 30698 3538 693, 30703 3577 693, 30712 3617 693, 30721 3655 694, 30729 3691 695, 30741 3725 697, 30751 3756 698, 30761 3788 700, 30771 3814 705, 30781 3842 705, 30790 3867 711, 30801 3892 712, 30812 3916 712, 30822 3938 713, 30835 3959 713, 30848 3980 713, 30862 3999 713, 30877 4017 713, 30892 4036 713, 30909 4054 715, 30926 4068 715, 30943 4084 717, 30962 4100 718, 30982 4113 718, 31000 4125 718, 31018 4138 718, 31034 4149 718, 31050 4159 717, 31060 4166 717, 31072 4174 716, 31079 4180 716, 31085 4185 716, 31092 4191 715, 31095 4192 715, 31101 4195 714, 31101 4195 715, 31101 4195 716, 31101 4195 718, 31101 4195 722, 31101 4195 726, 31102 4195 730, 31103 4195 733, 31105 4195 736, 31106 4195 739, 31108 4196 741, 31108 4196 741, 31108 4196 741, 31109 4198 740, 31109 4198 739, 31109 4200 738, 31109 4203 736, 31103 4209 735, 31094 4216 733, 31080 4227 732, 31068 4235 731, 31059 4243 730, 31049 4255 728, 31041 4264 728, 31033 4279 726, 31026 4291 724, 31021 4306 724, 31017 4325 723, 31012 4342 722, 31007 4368 723, 31003 4392 723, 30998 4417 724, 30994 4446 726, 30988 4475 726, 30982 4507 731, 30972 4542 732, 30963 4579 738, 30953 4617 739, 30942 4657 740, 30933 4694 742, 30926 4732 743, 30918 4770 745, 30913 4811 747, 30909 4853 749, 30906 4898 749, 30904 4942 751, 30903 4988 752, 30903 5036 754, 30903 5081 755, 30903 5126 757, 30903 5174 762, 30904 5223 763, 30906 5271 768, 30907 5320 770, 30909 5371 769, 30912 5423 772, 30914 5472 774, 30918 5521 777, 30923 5569 780, 30929 5612 784, 30935 5655 786, 30940 5695 790, 30945 5736 792, 30952 5776 795, 30955 5817 799, 30958 5857 799, 30960 5903 804, 30960 5945 804, 30960 5990 805, 30960 6036 807, 30960 6086 807, 30960 6136 808, 30959 6191 808, 30953 6246 810, 30949 6301 810, 30943 6355 812, 30939 6408 816, 30936 6457 816, 30935 6500 819, 30933 6542 820, 30933 6582 820, 30933 6621 823, 30935 6659 825, 30939 6696 825, 30943 6733 825, 30950 6771 825, 30956 6808 823, 30960 6846 826, 30966 6885 826, 30971 6924 827, 30975 6965 826, 30981 7007 825, 30985 7046 825, 30989 7086 826, 30992 7125 830, 30997 7163 829, 30998 7201 833, 31001 7238 833, 31003 7275 832, 31004 7311 832, 31004 7343 832, 31006 7377 832, 31006 7410 831, 31006 7444 832, 31006 7475 832, 31004 7507 833, 31001 7538 833, 30997 7567 834, 30991 7596 834, 30985 7624 835, 30975 7652 835, 30966 7679 836, 30958 7703 837, 30946 7728 838, 30935 7750 838, 30921 7773 839, 30906 7795 843, 30889 7820 843, 30869 7844 846, 30846 7868 846, 30822 7893 847, 30794 7915 848, 30768 7935 850, 30739 7952 851, 30710 7965 853, 30683 7978 853, 30657 7986 853, 30631 7994 854, 30615 7999 854, 30596 8003 856, 30583 8003 859, 30572 8006 861, 30560 8006 863, 30554 8006 864, 30549 8007 866, 30549 8007 867, 30543 8007 868, 30537 8007 868, 30531 8007 868, 30527 8007 869, 30527 8007 870, 30525 8007 871, 30525 8007 872, 30524 8007 873, 30521 8008 874, 30520 8008 874, 30518 8008 876, 30517 8008 878, 30515 8008 879, 30514 8008 879, 30512 8008 880, 30511 8008 881, 30509 8008 882, 30509 8008 882, 30508 8008 882, 30508 8008 881, 30507 8008 880, 30507 8008 880, 30505 8008 881, 30505 8008 881, 30504 8008 881, 30504 8008 880, 30502 8008 881, 30502 8008 881, 30501 8008 881, 30501 8008 881, 30499 8008 881, 30499 8008 880, 30498 8008 879, 30498 8008 878, 30496 8008 875, 30496 8008 872, 30495 8008 865, 30495 8008 853, 30493 8008 836, 30489 8006 809, 30486 8000 765, 30482 7991 689, 30475 7974 539, 30469 7947 235</trace>
  <trace timeOffset="642863.75" brushRef="#br0" contextRef="#ctx0"> 32105 2518 190, 32105 2518 224, 32105 2518 253, 32105 2518 278, 32105 2518 300, 32105 2518 321, 32105 2518 349, 32105 2518 371, 32105 2518 399, 32105 2518 419, 32099 2498 437, 32097 2493 450, 32096 2488 462, 32093 2479 470, 32090 2474 475, 32084 2467 486, 32079 2459 490, 32074 2453 501, 32067 2446 512, 32059 2439 525, 32053 2434 539, 32051 2431 552, 32043 2426 561, 32038 2424 567, 32033 2421 569, 32025 2419 570, 32020 2419 570, 32007 2419 570, 31990 2419 571, 31971 2420 567, 31947 2427 569, 31925 2438 565, 31903 2449 568, 31885 2462 571, 31867 2477 574, 31850 2494 585, 31837 2513 587, 31822 2534 596, 31811 2555 601, 31802 2576 601, 31792 2599 607, 31786 2621 607, 31782 2646 607, 31777 2670 607, 31774 2696 608, 31771 2721 610, 31771 2750 610, 31771 2777 611, 31771 2804 612, 31771 2831 611, 31771 2859 612, 31771 2888 614, 31774 2913 614, 31777 2940 614, 31782 2964 615, 31785 2989 613, 31789 3012 614, 31793 3033 613, 31800 3052 613, 31808 3069 612, 31815 3087 612, 31825 3101 611, 31838 3113 611, 31850 3125 611, 31863 3136 611, 31871 3145 619, 31883 3154 621, 31891 3160 624, 31902 3165 627, 31916 3170 629, 31928 3173 633, 31944 3177 639, 31955 3178 641, 31959 3180 643, 31971 3180 645, 31977 3180 648, 31990 3180 655, 32002 3180 657, 32013 3180 664, 32025 3178 664, 32036 3175 665, 32052 3171 667, 32061 3168 668, 32077 3162 669, 32084 3159 670, 32091 3156 669, 32100 3151 670, 32104 3150 672, 32111 3145 673, 32116 3142 674, 32122 3135 675, 32129 3128 675, 32136 3119 677, 32142 3112 678, 32146 3104 680, 32152 3096 682, 32153 3092 684, 32158 3084 686, 32159 3080 688, 32161 3076 691, 32165 3064 693, 32166 3060 696, 32168 3050 699, 32171 3038 703, 32171 3026 708, 32172 3016 712, 32172 3002 716, 32173 2981 719, 32173 2962 720, 32173 2937 721, 32173 2910 721, 32173 2885 721, 32175 2868 721, 32176 2847 721, 32176 2835 722, 32176 2822 723, 32178 2808 724, 32178 2796 726, 32178 2784 726, 32178 2772 728, 32176 2755 730, 32171 2742 731, 32166 2726 732, 32159 2713 733, 32150 2701 734, 32142 2689 736, 32133 2675 737, 32122 2665 738, 32114 2658 739, 32107 2652 740, 32097 2645 742, 32090 2638 744, 32082 2632 745, 32078 2629 746, 32075 2626 747, 32075 2626 749, 32070 2623 749, 32067 2620 748, 32064 2617 743, 32061 2616 738, 32061 2616 729, 32061 2614 721, 32061 2614 709, 32058 2614 690, 32053 2614 660, 32048 2617 612, 32042 2623 530, 32035 2629 402, 32029 2635 189</trace>
  <trace timeOffset="644291.9" brushRef="#br0" contextRef="#ctx0"> 32484 2186 190, 32484 2186 208, 32484 2186 234, 32484 2186 269, 32484 2186 308, 32409 2095 344, 32386 2077 376, 32362 2060 408, 32336 2044 441, 32313 2029 472, 32292 2014 504, 32272 2005 529, 32260 1995 545, 32246 1988 557, 32237 1983 564, 32227 1978 571, 32216 1973 575, 32204 1971 577, 32185 1968 579, 32168 1966 579, 32143 1964 580, 32119 1964 581, 32093 1964 583, 32064 1966 582, 32033 1971 587, 32000 1976 587, 31968 1980 590, 31936 1985 597, 31908 1988 601, 31880 1992 610, 31856 1997 617, 31835 2000 623, 31815 2002 627, 31796 2007 629, 31779 2014 631, 31759 2021 632, 31741 2031 632, 31720 2042 633, 31698 2056 634, 31673 2071 636, 31651 2088 637, 31627 2104 639, 31604 2123 640, 31581 2145 643, 31562 2169 644, 31542 2194 647, 31526 2221 648, 31508 2248 650, 31493 2277 651, 31478 2307 653, 31462 2339 654, 31449 2373 656, 31437 2406 656, 31425 2439 658, 31413 2471 669, 31402 2505 672, 31390 2539 683, 31378 2571 690, 31365 2602 690, 31355 2632 696, 31346 2660 696, 31338 2684 696, 31331 2709 696, 31325 2730 697, 31319 2752 697, 31315 2777 697, 31308 2802 697, 31303 2830 694, 31297 2859 694, 31292 2890 693, 31287 2922 691, 31286 2952 691, 31284 2983 690, 31284 3012 690, 31284 3040 689, 31287 3067 693, 31293 3096 691, 31299 3119 694, 31308 3142 693, 31317 3165 693, 31326 3185 696, 31337 3205 695, 31349 3226 698, 31361 3244 696, 31375 3263 694, 31390 3282 693, 31407 3298 691, 31426 3317 690, 31448 3333 690, 31469 3350 690, 31488 3364 690, 31510 3380 690, 31530 3394 688, 31549 3408 688, 31569 3422 687, 31589 3434 687, 31608 3446 686, 31630 3457 686, 31651 3467 687, 31673 3476 686, 31697 3484 687, 31721 3491 687, 31745 3497 686, 31770 3505 687, 31793 3509 686, 31816 3514 686, 31839 3518 686, 31854 3521 686, 31871 3526 686, 31890 3529 686, 31906 3531 689, 31929 3537 689, 31944 3539 694, 31959 3541 694, 31970 3543 694, 31982 3546 700, 31993 3546 700, 31999 3546 708, 32011 3546 711, 32017 3546 714, 32028 3546 719, 32043 3543 722, 32056 3535 724, 32074 3523 726, 32088 3511 727, 32100 3499 729, 32113 3487 730, 32122 3476 731, 32129 3465 733, 32137 3452 734, 32143 3442 735, 32150 3430 736, 32156 3416 737, 32165 3400 738, 32172 3381 739, 32179 3364 740, 32185 3350 742, 32194 3333 742, 32201 3317 742, 32210 3298 742, 32217 3280 741, 32227 3263 742, 32236 3244 737, 32244 3226 737, 32254 3205 732, 32262 3188 732, 32269 3170 732, 32276 3151 732, 32282 3133 733, 32288 3116 734, 32293 3096 735, 32298 3076 737, 32301 3052 739, 32302 3030 741, 32304 3004 745, 32305 2977 749, 32305 2949 754, 32305 2921 757, 32305 2890 760, 32305 2859 760, 32305 2831 762, 32305 2804 764, 32305 2780 767, 32304 2761 770, 32301 2743 772, 32299 2723 772, 32299 2711 773, 32298 2692 773, 32296 2680 774, 32295 2667 774, 32295 2648 775, 32295 2636 773, 32293 2617 774, 32293 2601 772, 32293 2587 764, 32293 2569 764, 32293 2556 756, 32293 2542 756, 32293 2525 755, 32293 2513 756, 32291 2493 757, 32289 2474 759, 32286 2464 760, 32282 2446 760, 32279 2429 762, 32278 2419 763, 32275 2402 763, 32273 2392 764, 32270 2380 765, 32269 2368 765, 32266 2356 766, 32263 2338 767, 32259 2322 768, 32256 2307 770, 32250 2290 771, 32246 2274 771, 32240 2257 773, 32233 2235 773, 32225 2217 774, 32220 2201 777, 32214 2186 778, 32208 2172 778, 32205 2162 779, 32198 2145 778, 32190 2131 778, 32185 2123 778, 32176 2109 778, 32166 2098 778, 32159 2091 777, 32148 2080 779, 32137 2071 780, 32124 2063 780, 32110 2051 780, 32094 2042 779, 32078 2031 780, 32062 2022 782, 32045 2012 783, 32026 2002 779, 32006 1990 775, 31988 1980 769, 31974 1973 766, 31962 1964 767, 31954 1959 767, 31945 1954 768, 31938 1949 768, 31935 1946 766, 31932 1944 766, 31932 1944 766, 31931 1944 766, 31931 1944 768, 31929 1944 768, 31928 1942 768, 31926 1942 768, 31925 1941 767, 31923 1941 767, 31922 1939 766, 31920 1937 765, 31918 1936 765, 31916 1936 765, 31915 1934 765, 31913 1934 766, 31912 1932 766, 31910 1931 766, 31909 1930 767, 31908 1928 767, 31906 1927 767, 31905 1925 766, 31903 1925 765, 31902 1924 763, 31900 1924 759, 31899 1922 754, 31897 1922 742, 31896 1921 711, 31894 1919 640, 31894 1919 436, 31894 1917 126</trace>
  <trace timeOffset="656784.56" brushRef="#br0" contextRef="#ctx0"> 22292 10948 170, 22292 10948 205, 22292 10948 237, 22292 10948 267, 22292 10948 294, 22292 10948 316, 22292 10948 336, 22292 10948 351, 22292 10948 365, 22292 10948 379, 22292 10948 391, 22280 10930 402, 22280 10928 412, 22280 10928 421, 22279 10926 431, 22279 10925 440, 22279 10923 450, 22279 10921 462, 22277 10921 473, 22277 10920 488, 22277 10920 503, 22277 10918 517, 22277 10918 530, 22277 10917 542, 22277 10917 552, 22277 10915 559, 22277 10915 564, 22276 10915 568, 22276 10914 569, 22276 10914 567, 22276 10914 563, 22276 10914 558, 22276 10914 552, 22276 10914 544, 22276 10914 535, 22276 10914 514, 22276 10914 462, 22276 10914 322, 22276 10914 74</trace>
  <trace timeOffset="658253.6" brushRef="#br0" contextRef="#ctx0"> 24657 9760 330, 24657 9760 380, 24657 9760 427, 24657 9760 465, 24657 9760 497, 24657 9760 526, 24657 9760 550, 24657 9760 573, 24657 9760 592, 24657 9760 609, 24657 9760 623, 24657 9755 634, 24656 9755 646, 24654 9755 655, 24653 9755 665, 24647 9755 674, 24640 9755 683, 24627 9755 693, 24611 9757 701, 24593 9764 709, 24572 9772 716, 24554 9782 723, 24536 9791 730, 24518 9803 738, 24501 9815 743, 24483 9829 750, 24466 9844 752, 24448 9861 755, 24428 9878 756, 24410 9895 757, 24390 9912 760, 24372 9931 761, 24352 9951 765, 24334 9968 767, 24316 9987 770, 24296 10003 771, 24278 10022 773, 24259 10040 774, 24242 10060 776, 24223 10081 776, 24206 10101 777, 24188 10122 776, 24171 10144 777, 24155 10164 777, 24140 10187 778, 24125 10208 778, 24111 10228 779, 24099 10248 779, 24089 10265 779, 24079 10282 779, 24071 10302 779, 24066 10322 780, 24058 10345 781, 24050 10368 780, 24041 10392 781, 24031 10418 781, 24018 10447 783, 24003 10478 789, 23986 10512 790, 23969 10545 796, 23949 10580 798, 23928 10611 800, 23911 10643 801, 23894 10669 803, 23879 10696 804, 23866 10718 806, 23855 10739 807, 23846 10759 808, 23837 10773 809, 23833 10789 808, 23829 10805 809, 23827 10815 807, 23824 10834 807, 23823 10851 807, 23821 10864 808, 23821 10883 808, 23820 10897 808, 23820 10912 808, 23818 10932 808, 23817 10944 808, 23817 10962 809, 23815 10972 809, 23815 10979 809, 23813 10989 809, 23813 10994 809, 23811 10999 810, 23811 11005 810, 23811 11005 811, 23810 11005 811, 23810 11005 811, 23810 11006 812, 23808 11008 814, 23808 11010 816, 23808 11011 818, 23808 11013 820, 23808 11014 821, 23807 11015 823, 23807 11015 825, 23807 11018 826, 23807 11018 828, 23807 11018 829, 23807 11018 829, 23806 11018 830, 23806 11021 831, 23806 11021 831, 23801 11021 831, 23794 11013 830, 23781 10996 829, 23766 10972 828, 23751 10944 828, 23736 10911 826, 23719 10876 828, 23704 10842 826, 23690 10807 826, 23680 10778 826, 23672 10758 826, 23666 10739 827, 23664 10727 828, 23661 10721 828, 23660 10711 830, 23658 10706 830, 23657 10701 831, 23657 10697 832, 23657 10697 832, 23655 10696 832, 23655 10696 831, 23655 10694 831, 23655 10694 829, 23655 10692 829, 23655 10692 827, 23655 10692 826, 23655 10692 825, 23655 10696 823, 23655 10712 822, 23658 10739 823, 23666 10776 822, 23675 10814 823, 23684 10853 822, 23694 10894 823, 23703 10932 822, 23712 10972 823, 23719 11008 823, 23729 11040 823, 23735 11070 823, 23742 11094 825, 23746 11111 823, 23751 11126 825, 23755 11136 828, 23758 11146 828, 23761 11155 832, 23762 11160 831, 23765 11164 832, 23765 11164 831, 23768 11165 833, 23771 11168 837, 23774 11171 839, 23783 11173 841, 23794 11173 844, 23808 11173 845, 23827 11168 844, 23843 11160 847, 23859 11147 845, 23876 11135 848, 23892 11122 849, 23908 11107 850, 23923 11094 851, 23934 11085 851, 23946 11076 851, 23953 11072 849, 23957 11069 847, 23965 11062 846, 23970 11061 845, 23973 11058 842, 23977 11057 838, 23977 11057 832, 23977 11057 818, 23980 11053 797, 23983 11050 754, 23989 11043 669, 23999 11026 486, 24009 11008 176</trace>
  <trace timeOffset="659496.75" brushRef="#br0" contextRef="#ctx0"> 26188 9615 149, 26188 9615 171, 26188 9615 199, 26188 9615 226, 26188 9615 249, 26106 9664 272, 26095 9672 297, 26089 9677 330, 26086 9681 370, 26083 9683 413, 26083 9683 459, 26081 9683 500, 26081 9683 536, 26080 9683 565, 26080 9683 591, 26078 9683 612, 26078 9683 631, 26078 9683 647, 26078 9683 663, 26078 9683 676, 26078 9683 689, 26086 9683 700, 26100 9677 710, 26117 9668 719, 26137 9659 727, 26161 9650 735, 26186 9639 741, 26214 9629 746, 26244 9619 751, 26276 9607 755, 26309 9597 757, 26343 9585 761, 26376 9574 763, 26409 9564 765, 26440 9552 767, 26470 9544 769, 26499 9537 770, 26526 9532 773, 26554 9525 774, 26581 9519 776, 26606 9515 776, 26634 9512 778, 26658 9510 779, 26684 9510 780, 26707 9510 781, 26729 9512 781, 26751 9517 782, 26771 9522 783, 26792 9529 784, 26811 9535 785, 26831 9540 786, 26849 9547 787, 26865 9551 789, 26879 9556 790, 26897 9561 792, 26914 9564 792, 26934 9571 793, 26954 9578 793, 26968 9581 794, 26985 9586 795, 27001 9590 795, 27018 9593 797, 27041 9598 798, 27059 9603 800, 27077 9610 802, 27096 9615 803, 27112 9622 806, 27129 9627 808, 27147 9634 811, 27165 9637 813, 27183 9642 816, 27202 9647 819, 27222 9653 821, 27239 9659 822, 27258 9667 825, 27278 9674 825, 27296 9683 827, 27316 9692 828, 27336 9701 830, 27356 9711 831, 27379 9724 835, 27402 9736 838, 27426 9748 841, 27452 9760 845, 27478 9772 848, 27504 9782 851, 27528 9793 855, 27553 9801 858, 27576 9813 860, 27599 9823 865, 27622 9833 865, 27645 9846 870, 27667 9858 871, 27689 9870 871, 27712 9882 873, 27732 9893 874, 27752 9905 876, 27773 9917 877, 27790 9929 879, 27809 9941 880, 27827 9953 880, 27844 9965 880, 27859 9976 881, 27874 9988 881, 27884 9996 882, 27894 10005 882, 27903 10012 882, 27910 10020 882, 27920 10029 883, 27926 10035 884, 27933 10043 886, 27939 10050 886, 27946 10057 887, 27953 10064 886, 27958 10069 886, 27964 10076 887, 27966 10079 887, 27971 10086 888, 27975 10089 889, 27978 10091 888, 27981 10094 888, 27981 10094 888, 27981 10094 888, 27981 10094 888, 27982 10096 889, 27984 10096 891, 27985 10096 891, 27987 10098 891, 27988 10098 892, 27990 10098 892, 27991 10098 892, 27992 10099 892, 27992 10099 891, 27992 10099 889, 27992 10099 886, 27992 10098 880, 27985 10089 869, 27971 10077 854, 27950 10062 831, 27929 10047 801, 27904 10031 759, 27880 10011 701, 27855 9990 614, 27827 9965 492, 27801 9939 335, 27776 9912 139</trace>
  <trace timeOffset="660260.75" brushRef="#br0" contextRef="#ctx0"> 27527 9566 441, 27527 9566 507, 27527 9566 564, 27527 9566 614, 27527 9566 651, 27527 9566 680, 27527 9566 703, 27527 9566 720, 27527 9566 733, 27527 9566 744, 27502 9529 751, 27502 9527 757, 27502 9527 761, 27502 9525 763, 27502 9525 765, 27502 9525 767, 27502 9525 769, 27502 9525 773, 27514 9529 775, 27530 9537 778, 27550 9551 782, 27569 9566 786, 27590 9581 790, 27612 9598 793, 27634 9615 796, 27657 9634 799, 27681 9653 800, 27706 9672 803, 27729 9692 803, 27754 9711 804, 27777 9731 804, 27801 9748 805, 27823 9764 806, 27844 9779 808, 27865 9793 808, 27884 9806 809, 27901 9818 813, 27919 9831 810, 27933 9843 814, 27946 9850 813, 27956 9859 812, 27964 9865 813, 27971 9870 813, 27981 9876 813, 27984 9878 813, 27991 9883 813, 27994 9886 813, 27997 9888 813, 28001 9890 813, 28001 9890 814, 28001 9890 814, 28001 9890 815, 28004 9893 815, 28005 9893 816, 28007 9894 817, 28008 9894 819, 28010 9895 821, 28010 9895 823, 28010 9897 825, 28010 9903 825, 28010 9914 825, 28004 9927 826, 27990 9948 827, 27975 9965 828, 27956 9983 829, 27935 10003 829, 27916 10023 827, 27894 10044 827, 27872 10065 826, 27852 10086 826, 27830 10106 826, 27810 10125 826, 27793 10144 825, 27774 10160 823, 27757 10176 822, 27741 10192 822, 27727 10207 822, 27716 10216 825, 27706 10226 825, 27699 10233 826, 27692 10236 827, 27684 10243 827, 27681 10244 829, 27679 10248 830, 27679 10248 832, 27677 10248 835, 27677 10248 836, 27676 10249 838, 27674 10249 840, 27673 10251 841, 27671 10251 843, 27670 10251 845, 27670 10251 846, 27667 10251 850, 27667 10251 852, 27666 10253 853, 27666 10253 854, 27666 10253 853, 27664 10256 854, 27664 10256 855, 27664 10256 856, 27664 10256 856, 27664 10256 858, 27664 10256 856, 27664 10256 855, 27664 10256 855, 27664 10256 855, 27664 10256 855, 27664 10256 855, 27664 10256 854, 27664 10256 853, 27664 10256 853, 27666 10256 853, 27667 10253 853, 27670 10251 851, 27674 10248 849, 27677 10243 846, 27680 10240 843, 27684 10233 840, 27687 10229 835, 27690 10226 830, 27695 10219 825, 27698 10216 815, 27702 10213 805, 27705 10210 792, 27705 10210 774, 27705 10208 751, 27705 10208 718, 27706 10207 654, 27706 10206 544, 27706 10206 337, 27707 10204 51</trace>
  <trace timeOffset="667984.2" brushRef="#br0" contextRef="#ctx0"> 12942 5913 411, 12942 5913 460, 12942 5913 522, 12942 5913 583, 12942 5913 634, 12942 5913 664, 12942 5913 688, 12942 5913 699, 12942 5913 711, 12942 5913 718, 12942 5913 719, 12927 5861 727, 12927 5861 731, 12932 5876 740, 12942 5903 747, 12956 5939 751, 12968 5984 756, 12979 6036 759, 12988 6096 760, 12994 6160 760, 12997 6224 762, 12997 6288 763, 12997 6347 767, 12997 6399 772, 12996 6445 775, 12994 6482 782, 12994 6506 783, 12994 6524 787, 12996 6537 792, 13004 6549 793, 13013 6561 795, 13023 6568 796, 13039 6574 796, 13053 6578 796, 13076 6582 797, 13097 6583 798, 13118 6583 800, 13140 6583 801, 13162 6578 802, 13179 6573 802, 13199 6563 804, 13215 6553 806, 13234 6541 810, 13251 6526 810, 13264 6507 815, 13278 6488 815, 13290 6467 818, 13302 6442 823, 13312 6418 826, 13321 6391 829, 13329 6362 832, 13335 6332 836, 13340 6300 838, 13342 6266 842, 13342 6227 844, 13342 6188 847, 13335 6149 849, 13325 6110 853, 13308 6074 858, 13290 6038 864, 13267 6007 870, 13244 5977 877, 13221 5949 882, 13198 5925 887, 13176 5903 893, 13156 5886 894, 13144 5874 900, 13131 5864 900, 13123 5859 902, 13113 5854 904, 13104 5852 904, 13092 5852 903, 13079 5852 902, 13064 5854 906, 13047 5862 905, 13030 5871 910, 13019 5878 910, 13006 5884 910, 12998 5888 910, 12990 5893 909, 12982 5900 907, 12978 5900 905, 12974 5903 900, 12974 5903 894, 12973 5903 883, 12973 5908 866, 12971 5915 839, 12971 5927 797, 12971 5946 726, 12981 5967 589, 12996 5996 322, 13013 6021 18</trace>
  <trace timeOffset="668464.25" brushRef="#br0" contextRef="#ctx0"> 13652 5950 615, 13652 5950 657, 13652 5950 701, 13652 5950 737, 13652 5950 760, 13652 5950 773, 13652 5950 779, 13652 5950 783, 13652 5950 786, 13652 5950 787, 13652 5950 792, 13620 5972 793, 13609 5993 795, 13601 6016 798, 13594 6041 804, 13590 6070 809, 13587 6099 817, 13585 6129 821, 13585 6161 825, 13585 6196 827, 13587 6232 828, 13592 6266 829, 13600 6303 829, 13609 6336 828, 13618 6367 829, 13629 6396 828, 13640 6423 828, 13653 6445 828, 13666 6459 826, 13678 6470 826, 13691 6475 826, 13704 6477 827, 13720 6477 833, 13738 6471 834, 13756 6457 835, 13773 6440 837, 13788 6416 835, 13802 6389 837, 13812 6360 840, 13821 6330 843, 13828 6296 845, 13832 6266 848, 13832 6232 850, 13832 6198 855, 13829 6164 859, 13821 6131 865, 13809 6099 869, 13795 6067 874, 13781 6036 876, 13765 6009 878, 13750 5989 879, 13740 5975 879, 13732 5967 878, 13729 5964 876, 13729 5964 871, 13723 5964 864, 13714 5966 856, 13704 5978 843, 13692 5996 827, 13686 6021 801, 13685 6050 755, 13685 6079 661, 13685 6109 489, 13689 6128 183</trace>
  <trace timeOffset="669222.25" brushRef="#br0" contextRef="#ctx0"> 13955 5987 601, 13955 5987 641, 13955 5987 676, 13955 5987 703, 13955 5987 724, 13955 5987 740, 13955 5987 752, 13974 6092 762, 13976 6131 769, 13977 6174 777, 13977 6216 783, 13980 6256 792, 13980 6293 800, 13981 6325 807, 13983 6348 816, 13986 6367 826, 13987 6379 833, 13987 6384 840, 13989 6391 844, 13989 6391 848, 13989 6391 853, 13989 6391 861, 13989 6392 870, 13990 6392 881, 13990 6392 891, 13990 6392 898, 13990 6377 905, 13990 6355 909, 13987 6325 914, 13984 6293 917, 13981 6259 920, 13977 6220 922, 13976 6183 924, 13974 6145 924, 13974 6110 925, 13974 6079 925, 13976 6050 925, 13983 6028 924, 13987 6012 922, 13993 6001 920, 13997 5995 919, 14000 5992 917, 14008 5987 914, 14013 5985 911, 14023 5985 908, 14038 5985 905, 14052 5989 903, 14068 5999 902, 14080 6007 900, 14089 6017 899, 14096 6031 897, 14103 6048 897, 14112 6070 896, 14117 6094 898, 14123 6119 897, 14129 6145 898, 14135 6171 898, 14139 6198 899, 14142 6224 900, 14145 6246 901, 14148 6263 902, 14151 6280 902, 14152 6291 903, 14152 6295 906, 14154 6301 907, 14154 6301 909, 14154 6301 909, 14154 6301 908, 14157 6301 910, 14160 6293 913, 14166 6275 916, 14174 6249 918, 14183 6217 920, 14190 6183 919, 14198 6146 920, 14204 6109 921, 14211 6070 922, 14217 6034 924, 14224 5999 924, 14230 5969 922, 14234 5947 921, 14239 5929 920, 14243 5920 918, 14245 5915 917, 14248 5910 915, 14248 5910 911, 14255 5910 908, 14265 5910 904, 14278 5920 902, 14297 5937 900, 14310 5957 898, 14323 5981 896, 14331 6004 894, 14340 6029 896, 14350 6053 896, 14357 6079 896, 14363 6101 897, 14369 6124 897, 14372 6146 899, 14376 6171 902, 14377 6193 904, 14379 6217 908, 14380 6241 909, 14382 6263 909, 14385 6286 908, 14386 6309 909, 14389 6332 909, 14391 6348 910, 14394 6365 910, 14395 6377 909, 14398 6389 907, 14401 6399 902, 14402 6404 896, 14405 6411 884, 14405 6411 864, 14405 6411 834, 14405 6411 779, 14408 6411 679, 14412 6403 488, 14418 6386 173</trace>
  <trace timeOffset="670021.3" brushRef="#br0" contextRef="#ctx0"> 14811 5678 368, 14811 5678 423, 14811 5678 475, 14811 5678 520, 14811 5678 557, 14811 5678 590, 14811 5678 621, 14811 5678 651, 14811 5678 678, 14811 5678 702, 14811 5678 723, 14819 5649 740, 14819 5646 753, 14819 5646 762, 14819 5644 767, 14808 5639 771, 14791 5634 778, 14772 5626 785, 14752 5620 794, 14732 5614 802, 14713 5608 808, 14694 5600 815, 14680 5596 822, 14665 5589 828, 14657 5586 833, 14651 5584 838, 14639 5581 843, 14635 5579 846, 14631 5577 849, 14626 5577 851, 14626 5577 852, 14625 5576 854, 14625 5576 855, 14623 5576 856, 14622 5576 856, 14620 5576 858, 14619 5576 858, 14617 5576 859, 14613 5577 859, 14611 5589 860, 14606 5608 860, 14602 5634 862, 14599 5663 863, 14597 5695 865, 14596 5729 867, 14596 5768 869, 14594 5810 874, 14591 5852 874, 14590 5896 878, 14587 5940 878, 14583 5982 878, 14582 6024 879, 14580 6067 878, 14579 6109 878, 14576 6148 877, 14574 6191 878, 14571 6232 879, 14570 6273 881, 14567 6310 881, 14565 6345 883, 14565 6375 882, 14565 6404 886, 14565 6432 891, 14565 6457 896, 14565 6475 906, 14565 6492 908, 14567 6503 914, 14568 6514 916, 14571 6524 918, 14573 6529 920, 14576 6536 921, 14579 6541 921, 14582 6544 921, 14585 6549 922, 14589 6549 922, 14593 6553 924, 14597 6554 924, 14606 6558 922, 14612 6559 922, 14625 6561 922, 14641 6565 924, 14652 6566 925, 14667 6570 925, 14678 6571 925, 14690 6573 924, 14700 6574 924, 14711 6578 925, 14723 6578 926, 14728 6580 926, 14733 6582 926, 14739 6582 926, 14743 6583 925, 14748 6583 925, 14754 6585 924, 14754 6585 925, 14754 6585 925, 14754 6585 924, 14755 6585 925, 14756 6587 924, 14758 6587 924, 14759 6587 922, 14761 6587 917, 14762 6587 906, 14764 6587 891, 14765 6587 864, 14765 6587 825, 14765 6587 754, 14765 6580 618, 14765 6566 330, 14764 6549 19</trace>
  <trace timeOffset="670504.4" brushRef="#br0" contextRef="#ctx0"> 14959 6072 613, 14959 6072 663, 14959 6072 703, 14959 6072 734, 14959 6072 755, 14959 6072 770, 14959 6072 782, 14959 6072 794, 14959 6072 804, 14959 6072 811, 14945 6019 816, 14940 6019 820, 14931 6019 822, 14922 6029 822, 14910 6048 823, 14901 6070 823, 14894 6096 825, 14887 6125 825, 14881 6156 827, 14876 6186 827, 14872 6215 827, 14871 6244 827, 14869 6270 827, 14869 6292 829, 14869 6313 828, 14872 6327 826, 14881 6338 825, 14894 6345 820, 14908 6348 820, 14930 6350 820, 14951 6350 820, 14970 6347 820, 14991 6338 820, 15008 6325 821, 15024 6312 822, 15037 6298 825, 15047 6286 829, 15053 6273 833, 15057 6263 839, 15059 6249 845, 15062 6237 851, 15062 6225 858, 15062 6207 861, 15062 6195 864, 15062 6176 867, 15062 6161 869, 15059 6151 870, 15053 6137 872, 15045 6124 871, 15039 6116 872, 15028 6106 872, 15021 6099 871, 15010 6096 870, 14999 6092 868, 14988 6091 864, 14976 6091 859, 14965 6091 849, 14954 6091 834, 14947 6091 810, 14943 6091 771, 14940 6091 705, 14939 6096 579, 14936 6101 319, 14934 6107 24</trace>
  <trace timeOffset="671248.4" brushRef="#br0" contextRef="#ctx0"> 15144 5663 645, 15144 5663 679, 15144 5663 715, 15144 5663 745, 15144 5663 766, 15144 5663 781, 15144 5663 792, 15144 5663 801, 15144 5663 810, 15144 5663 820, 15138 5651 829, 15141 5650 837, 15154 5649 844, 15171 5646 848, 15194 5643 852, 15215 5636 856, 15235 5629 858, 15256 5618 860, 15274 5608 861, 15291 5596 863, 15302 5586 865, 15309 5581 867, 15316 5576 870, 15320 5574 873, 15323 5570 874, 15327 5569 874, 15327 5569 874, 15327 5567 874, 15327 5567 873, 15332 5567 874, 15336 5576 875, 15341 5591 876, 15348 5614 876, 15350 5636 876, 15352 5661 877, 15353 5685 878, 15355 5704 879, 15356 5724 879, 15356 5743 881, 15358 5764 882, 15359 5791 885, 15361 5820 891, 15362 5850 894, 15365 5884 902, 15367 5920 908, 15368 5964 915, 15368 6011 924, 15368 6065 929, 15368 6119 936, 15368 6175 940, 15368 6232 946, 15365 6283 949, 15364 6328 953, 15362 6367 954, 15362 6394 957, 15362 6416 957, 15362 6428 955, 15362 6435 955, 15362 6441 957, 15362 6441 957, 15362 6441 958, 15362 6441 958, 15362 6442 958, 15362 6445 957, 15362 6450 958, 15362 6457 961, 15362 6467 959, 15362 6477 963, 15359 6486 961, 15356 6497 962, 15352 6504 962, 15348 6514 963, 15344 6517 963, 15339 6524 963, 15336 6527 964, 15333 6529 964, 15326 6534 966, 15322 6536 967, 15310 6537 967, 15294 6541 968, 15277 6544 967, 15256 6546 967, 15235 6549 967, 15213 6554 967, 15190 6561 966, 15170 6568 963, 15148 6578 963, 15127 6587 962, 15109 6597 962, 15095 6604 964, 15083 6614 964, 15076 6620 963, 15073 6624 962, 15069 6626 961, 15069 6626 960, 15067 6626 960, 15067 6626 957, 15066 6627 953, 15066 6629 946, 15064 6629 930, 15064 6629 906, 15064 6629 861, 15063 6629 733, 15057 6620 407, 15047 6609 66</trace>
  <trace timeOffset="674125.56" brushRef="#br0" contextRef="#ctx0"> 31952 3926 310, 31952 3926 334, 31952 3926 373, 31952 3926 424, 31952 3926 477, 31952 3926 524, 31952 3926 561, 31952 3926 592, 31952 3926 622, 31952 3926 648, 31957 3895 675, 31957 3895 693, 31955 3892 711, 31955 3892 729, 31954 3892 745, 31952 3892 759, 31951 3892 773, 31948 3892 781, 31948 3892 783, 31948 3889 792, 31954 3889 795, 31974 3887 801, 32006 3885 807, 32052 3882 806, 32099 3880 806, 32149 3877 801, 32199 3874 798, 32244 3874 795, 32282 3874 790, 32308 3874 787, 32324 3874 776, 32334 3874 759, 32338 3874 734, 32343 3874 701, 32343 3877 649, 32331 3881 554, 32299 3887 415, 32250 3895 208</trace>
  <trace timeOffset="674357.56" brushRef="#br0" contextRef="#ctx0"> 31536 3918 667, 31536 3918 714, 31536 3918 747, 31536 3918 773, 31536 3918 796, 31536 3918 810, 31536 3918 819, 31536 3918 823, 31536 3918 827, 31536 3918 829, 31536 3918 831, 31624 3916 831, 31686 3913 828, 31756 3912 825, 31831 3909 826, 31905 3909 827, 31979 3909 826, 32049 3909 820, 32111 3909 800, 32165 3909 756, 32208 3909 660, 32237 3909 400, 32257 3909 84</trace>
  <trace timeOffset="675901.7" brushRef="#br0" contextRef="#ctx0"> 13026 7420 345, 13026 7420 396, 13026 7420 456, 13026 7420 517, 13026 7420 571, 13026 7420 611, 13026 7420 642, 13026 7420 666, 13026 7420 685, 13016 7340 701, 13016 7336 714, 13016 7336 726, 13016 7335 734, 13016 7335 740, 13016 7333 744, 13016 7331 746, 13016 7331 746, 13016 7331 747, 13016 7331 748, 13017 7331 750, 13019 7343 754, 13019 7363 757, 13019 7390 759, 13019 7420 764, 13019 7449 767, 13019 7478 772, 13019 7510 777, 13016 7538 783, 13014 7568 789, 13014 7599 794, 13014 7628 797, 13014 7660 799, 13014 7689 801, 13017 7720 803, 13021 7747 802, 13026 7775 803, 13032 7802 806, 13039 7828 805, 13045 7853 809, 13049 7868 807, 13053 7883 807, 13056 7895 808, 13058 7899 809, 13062 7907 810, 13065 7911 811, 13067 7914 813, 13073 7920 815, 13078 7923 818, 13087 7925 820, 13097 7929 821, 13110 7929 822, 13126 7931 822, 13144 7931 823, 13167 7931 825, 13188 7931 825, 13210 7929 825, 13230 7925 826, 13247 7917 826, 13266 7908 828, 13284 7899 829, 13299 7888 831, 13315 7875 836, 13329 7858 835, 13344 7839 840, 13357 7815 838, 13369 7790 840, 13381 7764 843, 13392 7736 845, 13400 7708 847, 13407 7677 849, 13410 7649 848, 13410 7621 850, 13410 7594 853, 13407 7570 854, 13399 7547 858, 13390 7524 859, 13378 7503 859, 13366 7483 860, 13353 7461 860, 13337 7439 861, 13322 7417 864, 13306 7398 864, 13290 7378 865, 13272 7363 866, 13254 7350 867, 13235 7339 867, 13222 7333 866, 13205 7331 866, 13188 7331 864, 13170 7333 863, 13147 7342 862, 13126 7353 860, 13108 7366 859, 13090 7382 858, 13073 7395 858, 13059 7410 858, 13049 7420 858, 13043 7427 858, 13042 7429 855, 13042 7429 853, 13042 7429 847, 13042 7429 842, 13042 7436 835, 13047 7442 826, 13061 7452 812, 13075 7458 785, 13092 7465 738, 13114 7474 655, 13137 7482 511, 13167 7490 224</trace>
  <trace timeOffset="676321.7" brushRef="#br0" contextRef="#ctx0"> 13697 7368 559, 13697 7368 596, 13697 7368 636, 13697 7368 672, 13697 7368 697, 13697 7368 712, 13697 7368 719, 13697 7368 724, 13697 7368 728, 13697 7368 733, 13620 7457 740, 13604 7500 746, 13591 7547 753, 13577 7596 757, 13567 7645 763, 13558 7689 766, 13551 7729 768, 13549 7763 768, 13549 7786 768, 13549 7807 770, 13558 7821 771, 13565 7831 776, 13575 7836 778, 13585 7841 782, 13598 7843 785, 13617 7843 787, 13635 7843 792, 13658 7832 790, 13678 7820 793, 13695 7804 792, 13711 7788 792, 13724 7770 794, 13737 7752 796, 13747 7731 801, 13753 7709 804, 13757 7686 808, 13759 7660 813, 13759 7628 819, 13759 7596 825, 13757 7562 833, 13750 7527 838, 13741 7495 843, 13729 7464 845, 13717 7439 846, 13703 7420 846, 13692 7409 845, 13686 7400 843, 13676 7400 839, 13665 7400 834, 13652 7412 828, 13633 7429 821, 13621 7454 809, 13612 7481 790, 13606 7507 752, 13606 7535 687, 13609 7557 555, 13624 7577 257</trace>
  <trace timeOffset="676924.7" brushRef="#br0" contextRef="#ctx0"> 13917 7435 506, 13917 7435 547, 13917 7435 594, 13915 7512 633, 13917 7536 665, 13924 7559 690, 13929 7577 712, 13935 7591 729, 13944 7603 746, 13952 7614 760, 13960 7621 773, 13966 7628 785, 13969 7632 795, 13969 7632 804, 13969 7632 812, 13969 7632 820, 13970 7633 830, 13971 7635 841, 13973 7636 851, 13973 7636 859, 13973 7636 866, 13973 7636 871, 13973 7636 876, 13970 7631 882, 13963 7615 889, 13952 7596 895, 13944 7570 900, 13938 7541 904, 13934 7507 905, 13934 7474 906, 13934 7437 906, 13941 7404 905, 13952 7372 903, 13964 7345 902, 13976 7324 900, 13987 7308 900, 13996 7299 898, 14003 7292 896, 14008 7289 894, 14019 7289 891, 14029 7289 891, 14045 7296 889, 14061 7313 888, 14074 7335 887, 14083 7362 886, 14089 7392 885, 14091 7425 886, 14093 7457 885, 14093 7486 886, 14093 7507 885, 14093 7521 886, 14093 7532 885, 14093 7538 887, 14093 7544 888, 14093 7550 891, 14093 7550 893, 14093 7550 895, 14093 7550 899, 14093 7550 901, 14093 7550 903, 14093 7550 904, 14093 7538 903, 14091 7518 904, 14090 7490 905, 14089 7464 905, 14089 7432 907, 14089 7400 905, 14090 7371 904, 14096 7342 902, 14104 7318 900, 14110 7302 898, 14119 7287 897, 14125 7282 895, 14135 7277 892, 14148 7275 888, 14165 7275 884, 14184 7285 882, 14201 7302 880, 14217 7324 879, 14232 7353 877, 14243 7386 877, 14255 7422 875, 14262 7461 875, 14266 7499 873, 14269 7533 872, 14269 7557 869, 14269 7579 866, 14269 7591 862, 14269 7596 853, 14269 7603 836, 14269 7603 807, 14269 7603 754, 14269 7603 663, 14269 7603 524, 14269 7602 322, 14269 7591 39</trace>
  <trace timeOffset="677484.75" brushRef="#br0" contextRef="#ctx0"> 14619 7161 430, 14619 7161 503, 14619 7161 569, 14619 7161 621, 14619 7161 656, 14619 7161 683, 14619 7161 703, 14619 7161 721, 14620 7082 735, 14609 7069 745, 14600 7059 752, 14587 7052 759, 14570 7047 765, 14550 7046 770, 14526 7046 775, 14505 7046 779, 14483 7051 782, 14463 7059 786, 14451 7067 789, 14440 7074 792, 14433 7081 793, 14430 7084 794, 14427 7086 795, 14427 7086 795, 14425 7086 796, 14425 7086 798, 14425 7086 800, 14425 7086 803, 14425 7093 806, 14427 7103 810, 14435 7115 812, 14447 7134 815, 14459 7156 821, 14471 7183 820, 14483 7216 826, 14492 7253 828, 14500 7296 830, 14505 7345 835, 14508 7397 837, 14509 7452 838, 14509 7507 838, 14509 7565 839, 14509 7621 838, 14508 7674 839, 14505 7718 838, 14502 7758 839, 14499 7790 843, 14497 7811 842, 14497 7831 847, 14497 7849 847, 14497 7861 847, 14497 7878 849, 14497 7888 849, 14497 7900 850, 14502 7915 851, 14505 7925 853, 14511 7938 854, 14517 7950 856, 14522 7957 858, 14534 7965 860, 14541 7970 863, 14554 7970 866, 14574 7970 869, 14597 7967 870, 14628 7957 871, 14657 7945 871, 14685 7929 872, 14714 7914 871, 14742 7900 870, 14767 7888 869, 14790 7879 867, 14807 7873 866, 14817 7870 864, 14826 7870 862, 14833 7870 859, 14837 7870 854, 14843 7870 849, 14843 7870 841, 14843 7870 827, 14843 7870 801, 14843 7870 735, 14843 7870 592, 14833 7868 279</trace>
  <trace timeOffset="678096.8" brushRef="#br0" contextRef="#ctx0"> 14925 7429 660, 14925 7429 689, 14925 7429 724, 14925 7429 755, 14925 7429 779, 14925 7429 799, 14925 7429 813, 14925 7429 823, 14925 7429 830, 14925 7429 833, 14925 7429 836, 14942 7345 836, 14947 7325 838, 14953 7306 840, 14957 7291 841, 14962 7275 842, 14965 7265 843, 14966 7258 841, 14968 7253 840, 14968 7253 839, 14968 7253 836, 14968 7253 834, 14972 7253 833, 14976 7265 832, 14983 7287 832, 14989 7323 833, 14992 7366 833, 14993 7413 837, 14995 7461 836, 14995 7507 838, 14996 7549 838, 14998 7582 838, 14999 7603 838, 15002 7620 838, 15004 7628 838, 15005 7633 837, 15007 7638 836, 15007 7638 833, 15007 7638 831, 15007 7638 827, 15007 7638 820, 15007 7638 808, 15007 7638 792, 15001 7635 771, 14993 7628 748, 14983 7623 722, 14973 7620 690, 14963 7620 651, 14946 7620 609, 14928 7631 565, 14905 7645 528, 14884 7662 501, 14863 7681 488, 14843 7697 490, 14825 7711 511, 14811 7720 540, 14797 7726 580, 14790 7731 628, 14785 7732 675, 14781 7733 718, 14781 7733 753, 14779 7733 780, 14779 7733 802, 14778 7733 818, 14778 7733 829, 14778 7732 836, 14778 7721 841, 14784 7709 843, 14797 7696 846, 14814 7686 849, 14836 7679 851, 14860 7674 852, 14884 7667 853, 14911 7662 853, 14937 7657 853, 14963 7653 853, 14989 7650 853, 15007 7647 851, 15024 7645 851, 15036 7645 850, 15047 7643 848, 15059 7643 847, 15064 7643 847, 15074 7643 844, 15079 7643 841, 15083 7643 836, 15088 7649 828, 15089 7653 816, 15090 7657 793, 15090 7667 749, 15090 7671 649, 15089 7677 437, 15082 7679 130</trace>
  <trace timeOffset="678667.8" brushRef="#br0" contextRef="#ctx0"> 15018 7164 620, 15018 7164 652, 15018 7164 688, 15018 7164 721, 15018 7164 750, 15018 7164 770, 15018 7164 786, 15018 7164 800, 15018 7164 812, 15018 7164 822, 15039 7149 830, 15057 7144 836, 15077 7136 840, 15103 7124 844, 15127 7110 846, 15151 7091 847, 15176 7074 847, 15199 7059 847, 15219 7043 847, 15235 7034 847, 15250 7028 847, 15259 7024 845, 15264 7022 844, 15271 7022 843, 15277 7025 844, 15285 7037 845, 15293 7054 847, 15297 7074 848, 15299 7098 851, 15299 7122 856, 15300 7146 855, 15300 7171 859, 15302 7189 859, 15303 7206 860, 15304 7216 863, 15307 7225 866, 15312 7238 869, 15316 7248 871, 15320 7262 871, 15326 7278 872, 15332 7299 873, 15338 7328 875, 15344 7358 878, 15349 7393 881, 15352 7432 886, 15355 7475 891, 15355 7520 898, 15355 7564 903, 15355 7606 908, 15355 7645 910, 15355 7681 913, 15355 7711 914, 15352 7736 916, 15350 7753 917, 15344 7768 916, 15336 7782 917, 15326 7793 917, 15309 7807 918, 15288 7817 916, 15264 7829 918, 15233 7841 916, 15202 7856 919, 15170 7870 921, 15138 7885 921, 15106 7899 921, 15077 7914 920, 15050 7928 920, 15027 7940 920, 15010 7949 918, 14996 7957 918, 14989 7962 919, 14985 7964 918, 14982 7967 918, 14982 7967 916, 14982 7967 916, 14982 7967 913, 14982 7967 912, 14982 7969 911, 14982 7969 907, 14983 7969 906, 14993 7969 903, 15004 7964 898, 15017 7957 891, 15025 7954 876, 15028 7952 849, 15036 7945 802, 15040 7935 697, 15048 7920 425, 15057 7903 101</trace>
  <trace timeOffset="691017.5" brushRef="#br1" contextRef="#ctx0"> 9851 14396 344, 9851 14396 399, 9851 14396 452, 9851 14396 501, 9851 14396 540, 9851 14396 572, 9851 14396 596, 9851 14396 619, 9851 14396 642, 9851 14396 666, 9838 14396 688, 9837 14396 710, 9837 14396 729, 9837 14389 745, 9837 14374 759, 9844 14352 768, 9855 14321 775, 9870 14289 779, 9888 14252 782, 9910 14212 783, 9935 14170 785, 9962 14129 786, 9991 14088 787, 10020 14047 787, 10046 14011 789, 10072 13977 789, 10094 13946 792, 10113 13923 792, 10125 13908 794, 10134 13894 798, 10140 13886 802, 10142 13882 809, 10145 13879 814, 10145 13879 818, 10145 13877 825, 10145 13877 828, 10145 13877 832, 10146 13876 835, 10146 13876 837, 10146 13874 837, 10146 13873 832, 10146 13871 831, 10146 13871 830, 10147 13869 827, 10147 13869 826, 10147 13868 819, 10147 13868 805, 10147 13866 782, 10147 13866 737, 10147 13864 637, 10147 13856 439, 10143 13844 135</trace>
  <trace timeOffset="691528.56" brushRef="#br1" contextRef="#ctx0"> 9565 13118 319, 9565 13118 380, 9565 13118 453, 9565 13118 529, 9565 13118 592, 9565 13118 643, 9565 13118 682, 9565 13118 714, 9565 13118 740, 9565 13118 757, 9565 13118 767, 9562 13082 773, 9557 13055 777, 9554 13029 780, 9554 12998 783, 9554 12968 784, 9554 12939 786, 9559 12910 787, 9563 12891 787, 9568 12874 787, 9571 12865 789, 9572 12861 787, 9575 12858 787, 9580 12858 786, 9591 12862 785, 9604 12878 785, 9623 12900 784, 9640 12927 784, 9654 12961 783, 9669 12994 783, 9680 13029 782, 9692 13059 783, 9703 13089 782, 9712 13111 783, 9721 13130 781, 9728 13143 781, 9732 13150 784, 9737 13158 784, 9740 13162 785, 9741 13165 783, 9744 13170 778, 9744 13170 771, 9745 13175 760, 9747 13179 735, 9748 13184 691, 9751 13194 620, 9753 13200 506, 9753 13209 327, 9753 13220 61</trace>
  <trace timeOffset="691938.56" brushRef="#br1" contextRef="#ctx0"> 9591 13355 441, 9591 13355 495, 9591 13355 547, 9591 13355 594, 9591 13355 631, 9591 13355 660, 9591 13355 682, 9591 13355 697, 9591 13355 710, 9591 13355 717, 9591 13355 719, 9685 13319 721, 9718 13302 719, 9751 13283 718, 9785 13268 717, 9816 13251 716, 9847 13239 716, 9873 13227 715, 9891 13220 712, 9902 13217 704, 9913 13214 694, 9917 13212 677, 9922 13211 655, 9928 13211 624, 9928 13211 569, 9928 13211 471, 9928 13211 313, 9926 13223 51</trace>
  <trace timeOffset="692370.6" brushRef="#br1" contextRef="#ctx0"> 9906 15734 432, 9906 15734 501, 9906 15734 567, 9906 15734 622, 9906 15734 657, 9906 15734 678, 9906 15734 690, 9906 15734 701, 9906 15734 714, 9906 15734 726, 9917 15686 736, 9932 15658 744, 9951 15627 751, 9970 15591 755, 9991 15552 761, 10014 15513 764, 10036 15476 768, 10055 15444 771, 10074 15416 771, 10085 15398 772, 10097 15383 773, 10102 15376 771, 10105 15373 772, 10108 15370 771, 10108 15370 771, 10108 15369 773, 10108 15369 772, 10110 15369 770, 10110 15369 768, 10110 15369 763, 10111 15369 759, 10111 15369 749, 10111 15369 728, 10111 15369 690, 10111 15369 612, 10111 15369 482, 10101 15369 238</trace>
  <trace timeOffset="692820.6" brushRef="#br1" contextRef="#ctx0"> 9557 15087 548, 9557 15087 587, 9557 15087 631, 9557 15087 673, 9557 15087 710, 9557 15087 738, 9557 15087 760, 9557 15087 780, 9557 15087 798, 9557 15087 813, 9543 15091 825, 9540 15079 832, 9534 15058 837, 9530 15030 841, 9526 15000 846, 9523 14970 847, 9520 14938 850, 9516 14909 851, 9513 14887 852, 9511 14867 853, 9510 14853 854, 9510 14846 855, 9510 14841 856, 9510 14841 855, 9510 14839 854, 9510 14839 852, 9510 14839 850, 9518 14843 849, 9531 14858 848, 9550 14875 848, 9568 14899 847, 9585 14923 847, 9602 14947 847, 9620 14970 847, 9634 14991 845, 9648 15008 846, 9657 15020 846, 9666 15033 847, 9671 15041 849, 9677 15049 849, 9685 15059 848, 9691 15066 848, 9698 15078 845, 9706 15088 841, 9714 15100 833, 9721 15113 823, 9728 15127 808, 9735 15143 779, 9741 15157 736, 9747 15172 658, 9750 15180 541, 9753 15184 370, 9753 15184 119</trace>
  <trace timeOffset="693196.6" brushRef="#br1" contextRef="#ctx0"> 9589 15293 539, 9589 15293 598, 9589 15293 653, 9589 15293 698, 9589 15293 731, 9589 15293 752, 9589 15293 769, 9589 15293 781, 9589 15293 792, 9589 15293 798, 9673 15250 801, 9702 15230 802, 9732 15212 803, 9763 15194 798, 9791 15175 795, 9819 15161 780, 9847 15149 752, 9871 15138 669, 9894 15133 480, 9910 15132 176</trace>
  <trace timeOffset="694030.7" brushRef="#br1" contextRef="#ctx0"> 5946 16543 278, 5946 16543 337, 5946 16543 396, 5946 16543 450, 5946 16543 493, 5946 16543 526, 5946 16543 544, 5946 16543 552, 5946 16543 553, 5946 16543 553, 5946 16543 546, 5924 16538 536, 5924 16566 513, 5924 16603 468, 5924 16644 387, 5924 16690 242, 5924 16740 10</trace>
  <trace timeOffset="694407.7" brushRef="#br1" contextRef="#ctx0"> 6101 18003 152, 6101 18003 156, 6101 18003 158, 6095 18094 160, 6095 18126 151, 6093 18160 137, 6093 18202 106, 6093 18245 49</trace>
  <trace timeOffset="694425.75" brushRef="#br1" contextRef="#ctx0"> 6141 18712 510, 6141 18712 547, 6141 18712 578, 6141 18712 600, 6141 18712 616, 6141 18712 619, 6141 18712 613, 6141 18712 595, 6141 18712 544, 6141 18712 411, 6141 18712 150</trace>
  <trace timeOffset="709965.6" brushRef="#br0" contextRef="#ctx0"> 13046 9061 412, 13046 9061 455, 13046 9061 492, 13046 9061 525, 13046 9061 551, 13046 9061 571, 13046 9061 588, 13046 9061 603, 13024 9172 617, 13021 9220 625, 13017 9276 634, 13013 9336 638, 13008 9397 639, 13003 9456 641, 13000 9512 641, 12998 9564 645, 12998 9607 650, 12998 9645 660, 12998 9674 669, 13001 9694 679, 13008 9709 687, 13016 9721 693, 13021 9726 695, 13032 9736 696, 13040 9740 697, 13049 9743 698, 13059 9748 698, 13072 9750 698, 13090 9750 698, 13105 9750 697, 13126 9750 697, 13144 9743 697, 13163 9733 698, 13179 9721 698, 13195 9707 699, 13211 9691 701, 13225 9674 703, 13240 9656 705, 13254 9635 709, 13267 9614 712, 13278 9590 716, 13287 9568 719, 13295 9544 724, 13299 9520 728, 13302 9495 732, 13302 9468 735, 13302 9440 738, 13301 9411 740, 13293 9380 743, 13283 9351 746, 13269 9324 750, 13254 9298 753, 13235 9276 759, 13218 9257 762, 13199 9242 768, 13181 9232 774, 13162 9223 779, 13140 9218 783, 13117 9218 786, 13094 9218 789, 13070 9225 792, 13049 9232 793, 13027 9242 793, 13008 9251 792, 12996 9259 792, 12984 9268 789, 12975 9276 784, 12971 9283 778, 12965 9290 766, 12964 9293 744, 12964 9303 702, 12967 9310 615, 12981 9318 429, 13003 9328 137</trace>
  <trace timeOffset="710422.6" brushRef="#br0" contextRef="#ctx0"> 13580 9142 436, 13580 9142 480, 13580 9142 531, 13543 9237 578, 13535 9274 612, 13526 9313 638, 13516 9356 654, 13510 9399 669, 13504 9443 681, 13500 9486 693, 13497 9527 699, 13497 9564 706, 13497 9595 709, 13503 9622 710, 13513 9644 709, 13527 9661 708, 13545 9671 706, 13567 9674 705, 13591 9674 705, 13617 9669 705, 13642 9656 705, 13668 9639 708, 13692 9619 710, 13714 9593 713, 13730 9568 718, 13744 9540 721, 13755 9513 730, 13759 9486 740, 13760 9457 755, 13760 9431 769, 13757 9399 782, 13747 9370 792, 13734 9342 797, 13723 9315 799, 13711 9292 801, 13701 9276 802, 13691 9261 801, 13685 9256 799, 13682 9252 797, 13679 9249 792, 13679 9249 783, 13672 9249 768, 13666 9249 738, 13659 9249 684, 13652 9256 575, 13652 9264 365, 13652 9276 73</trace>
  <trace timeOffset="710919.7" brushRef="#br0" contextRef="#ctx0"> 14067 9196 448, 14067 9196 516, 14067 9196 582, 14093 9303 635, 14103 9334 673, 14110 9363 697, 14119 9389 715, 14125 9406 729, 14128 9416 739, 14132 9423 750, 14132 9423 761, 14132 9423 772, 14132 9423 785, 14132 9424 799, 14133 9424 810, 14133 9426 819, 14133 9426 828, 14133 9414 833, 14133 9399 837, 14133 9377 839, 14133 9353 839, 14133 9330 841, 14133 9308 843, 14136 9288 844, 14140 9268 845, 14146 9251 845, 14151 9237 843, 14157 9223 842, 14166 9210 842, 14175 9196 837, 14187 9178 836, 14203 9164 831, 14217 9151 828, 14233 9140 827, 14249 9131 825, 14263 9125 822, 14278 9122 820, 14295 9122 818, 14310 9122 817, 14331 9132 815, 14350 9149 813, 14365 9172 815, 14379 9201 812, 14391 9232 816, 14401 9268 816, 14409 9301 817, 14414 9331 818, 14417 9360 818, 14418 9378 818, 14420 9390 818, 14420 9401 819, 14420 9407 819, 14420 9414 820, 14420 9419 818, 14420 9419 814, 14420 9419 810, 14420 9419 801, 14421 9419 793, 14425 9406 782, 14431 9387 772, 14440 9363 762, 14447 9340 755, 14454 9319 750, 14460 9306 745, 14467 9292 740, 14473 9284 736, 14476 9281 731, 14479 9276 726, 14483 9276 724, 14491 9276 722, 14499 9278 719, 14511 9286 716, 14517 9292 710, 14522 9299 702, 14529 9307 693, 14535 9315 682, 14540 9322 670, 14542 9325 655, 14545 9328 639, 14545 9328 623, 14545 9328 609, 14545 9328 591, 14547 9328 572, 14548 9330 532, 14550 9330 473, 14551 9330 373, 14553 9330 194</trace>
  <trace timeOffset="711537.7" brushRef="#br0" contextRef="#ctx0"> 14885 8882 408, 14885 8882 463, 14885 8882 523, 14885 8882 576, 14885 8882 618, 14885 8882 653, 14868 8801 683, 14863 8791 705, 14856 8783 726, 14850 8778 741, 14843 8771 752, 14837 8765 760, 14830 8758 766, 14817 8749 770, 14805 8739 772, 14790 8727 774, 14778 8720 775, 14765 8712 776, 14756 8707 777, 14752 8705 777, 14743 8702 779, 14739 8700 778, 14733 8698 777, 14726 8698 776, 14722 8705 772, 14717 8722 772, 14713 8746 770, 14713 8778 770, 14713 8813 768, 14717 8853 768, 14725 8898 765, 14732 8943 765, 14742 8988 762, 14749 9034 760, 14755 9078 760, 14762 9124 757, 14767 9169 757, 14774 9210 757, 14777 9247 759, 14781 9276 760, 14782 9296 761, 14785 9315 763, 14787 9326 764, 14788 9340 766, 14790 9353 768, 14791 9365 769, 14794 9382 770, 14796 9394 770, 14800 9409 771, 14804 9426 773, 14810 9440 774, 14817 9460 776, 14825 9480 777, 14833 9497 777, 14839 9507 777, 14846 9519 777, 14852 9527 777, 14862 9532 775, 14869 9537 773, 14879 9539 771, 14897 9540 768, 14911 9540 764, 14927 9540 755, 14940 9536 738, 14947 9532 710, 14953 9529 665, 14960 9524 594, 14963 9520 495, 14966 9518 346, 14969 9515 133</trace>
  <trace timeOffset="711981.75" brushRef="#br0" contextRef="#ctx0"> 14921 9078 607, 14921 9078 645, 14921 9078 685, 14921 9078 719, 14921 9078 744, 14921 9078 761, 14921 9078 772, 14921 9078 779, 15015 9024 783, 15034 9027 785, 15051 9036 785, 15066 9049 785, 15080 9063 782, 15089 9080 778, 15095 9099 774, 15096 9122 770, 15096 9147 761, 15096 9176 753, 15090 9206 736, 15082 9237 718, 15073 9264 702, 15063 9283 691, 15056 9299 691, 15051 9308 697, 15048 9313 704, 15047 9318 714, 15047 9318 719, 15045 9322 723, 15045 9328 728, 15044 9333 730, 15044 9343 733, 15044 9348 733, 15044 9356 732, 15048 9363 729, 15057 9365 726, 15073 9365 720, 15088 9365 710, 15109 9360 690, 15128 9351 663, 15150 9339 627, 15170 9326 578, 15187 9313 512, 15206 9303 419, 15219 9295 268, 15231 9289 47</trace>
  <trace timeOffset="712384.75" brushRef="#br0" contextRef="#ctx0"> 15239 9002 562, 15239 9002 599, 15239 9002 637, 15239 9002 667, 15239 9002 689, 15239 9002 702, 15239 9002 711, 15239 9002 716, 15239 9002 718, 15239 9002 721, 15222 9034 722, 15226 9053 724, 15236 9068 726, 15248 9080 727, 15264 9093 726, 15280 9105 726, 15296 9117 726, 15310 9129 724, 15323 9143 727, 15335 9157 727, 15342 9167 730, 15352 9178 728, 15359 9189 727, 15365 9196 724, 15370 9203 723, 15372 9206 722, 15372 9206 722, 15372 9206 721, 15372 9206 722, 15374 9208 720, 15374 9210 717, 15374 9211 710, 15374 9215 699, 15364 9220 686, 15346 9227 669, 15323 9232 647, 15299 9237 614, 15274 9239 565, 15256 9240 495, 15238 9240 415, 15226 9240 326, 15213 9240 246, 15203 9240 166, 15199 9240 91, 15190 9235 16</trace>
  <trace timeOffset="712405.75" brushRef="#br0" contextRef="#ctx0"> 15259 9078 267, 15259 9078 326, 15259 9078 372, 15259 9078 404, 15259 9078 429, 15259 9078 439, 15341 9014 445, 15356 9005 441, 15370 8995 430, 15385 8985 405, 15396 8978 355, 15404 8967 268, 15413 8961 137</trace>
  <trace timeOffset="712809.75" brushRef="#br0" contextRef="#ctx0"> 15437 8928 353, 15437 8928 415, 15437 8928 471, 15437 8928 520, 15437 8928 561, 15437 8928 592, 15437 8928 616, 15437 8928 636, 15437 8928 651, 15437 8928 665, 15437 8928 676, 15449 8918 685, 15452 8922 693, 15459 8930 698, 15470 8940 703, 15482 8949 706, 15499 8961 709, 15514 8972 708, 15530 8982 708, 15544 8994 706, 15559 9007 705, 15572 9022 705, 15585 9036 704, 15598 9049 703, 15610 9063 701, 15619 9073 699, 15628 9082 697, 15633 9090 695, 15637 9099 697, 15641 9109 695, 15643 9113 696, 15643 9125 694, 15643 9134 693, 15640 9144 693, 15631 9157 694, 15619 9164 694, 15604 9171 695, 15584 9178 695, 15564 9182 693, 15549 9186 689, 15533 9186 678, 15514 9186 647, 15498 9186 573, 15476 9179 429, 15461 9164 158</trace>
  <trace timeOffset="713223.8" brushRef="#br0" contextRef="#ctx0"> 15473 8828 660, 15473 8828 690, 15473 8828 717, 15473 8828 735, 15473 8828 744, 15473 8828 745, 15473 8828 746, 15473 8828 745, 15473 8828 744, 15473 8828 738, 15546 8791 722, 15564 8790 681, 15582 8790 604, 15595 8790 479, 15611 8790 268, 15621 8790 0</trace>
  <trace timeOffset="713293.8" brushRef="#br0" contextRef="#ctx0"> 15633 8647 412, 15633 8647 462, 15633 8647 509, 15633 8647 553, 15633 8647 591, 15633 8647 619, 15633 8647 642, 15633 8647 660, 15633 8647 673, 15633 8647 683, 15633 8647 691, 15718 8695 697, 15727 8698 703, 15742 8705 708, 15753 8707 713, 15763 8710 719, 15778 8715 724, 15792 8722 729, 15807 8732 733, 15821 8744 737, 15833 8758 741, 15844 8776 747, 15852 8796 753, 15862 8818 759, 15868 8840 765, 15874 8865 769, 15878 8891 774, 15881 8918 776, 15886 8946 778, 15887 8973 779, 15890 9002 780, 15890 9031 781, 15890 9061 782, 15890 9093 786, 15884 9126 785, 15875 9160 789, 15864 9191 787, 15849 9223 786, 15835 9254 785, 15818 9281 782, 15801 9306 779, 15784 9326 772, 15769 9345 763, 15757 9356 741, 15744 9363 699, 15728 9363 606, 15718 9363 439, 15701 9357 142</trace>
  <trace timeOffset="715756.94" brushRef="#br0" contextRef="#ctx0"> 12639 5764 391, 12639 5764 414, 12639 5764 449, 12639 5764 491, 12639 5764 531, 12639 5764 564, 12639 5764 586, 12639 5764 600, 12639 5764 611, 12639 5764 621, 12579 5736 631, 12560 5753 642, 12539 5773 652, 12513 5802 665, 12485 5835 679, 12453 5876 689, 12420 5922 702, 12385 5970 710, 12354 6021 714, 12323 6075 718, 12296 6133 719, 12274 6195 722, 12257 6259 721, 12241 6327 724, 12228 6396 727, 12216 6468 729, 12206 6542 735, 12197 6619 737, 12189 6696 738, 12179 6774 740, 12170 6853 740, 12163 6931 742, 12156 7007 745, 12150 7078 747, 12145 7149 752, 12142 7216 753, 12141 7285 755, 12141 7353 757, 12141 7422 757, 12141 7495 759, 12141 7565 759, 12142 7640 761, 12144 7715 763, 12144 7793 762, 12144 7873 764, 12144 7953 763, 12144 8035 762, 12142 8114 764, 12140 8194 763, 12137 8268 765, 12135 8336 765, 12135 8398 768, 12135 8454 771, 12140 8506 770, 12147 8553 773, 12157 8597 772, 12170 8636 772, 12183 8674 774, 12200 8710 773, 12216 8746 773, 12236 8781 772, 12257 8818 773, 12277 8855 773, 12300 8893 775, 12322 8931 775, 12343 8968 776, 12364 9005 775, 12382 9043 777, 12401 9078 777, 12417 9114 778, 12433 9149 783, 12448 9182 784, 12463 9215 789, 12478 9244 790, 12492 9272 792, 12507 9298 792, 12521 9321 792, 12539 9343 792, 12559 9365 793, 12579 9385 794, 12602 9409 795, 12627 9428 796, 12653 9447 797, 12679 9465 797, 12706 9483 798, 12733 9504 800, 12760 9525 800, 12789 9547 803, 12818 9569 804, 12847 9590 807, 12877 9614 809, 12906 9634 811, 12935 9654 813, 12964 9672 815, 12993 9691 816, 13021 9706 817, 13052 9719 818, 13082 9731 820, 13114 9743 821, 13146 9752 822, 13182 9760 825, 13218 9769 826, 13260 9777 827, 13301 9786 830, 13344 9796 832, 13387 9806 833, 13431 9815 835, 13475 9824 837, 13519 9835 842, 13562 9847 842, 13604 9859 847, 13647 9870 847, 13686 9881 849, 13724 9890 850, 13760 9898 851, 13794 9906 852, 13828 9912 853, 13860 9919 854, 13893 9922 854, 13926 9926 855, 13961 9931 856, 13997 9934 858, 14032 9936 859, 14068 9939 861, 14106 9941 863, 14142 9941 865, 14180 9943 867, 14217 9943 869, 14259 9943 871, 14300 9943 873, 14342 9943 873, 14386 9943 874, 14430 9943 875, 14474 9941 875, 14518 9939 876, 14564 9936 876, 14609 9929 876, 14657 9922 876, 14703 9914 877, 14752 9903 878, 14803 9890 880, 14855 9875 881, 14908 9858 878, 14963 9838 878, 15019 9820 874, 15074 9803 874, 15127 9789 874, 15179 9774 875, 15226 9764 876, 15271 9753 875, 15313 9743 875, 15353 9736 876, 15391 9731 877, 15426 9724 880, 15461 9718 882, 15495 9711 882, 15531 9706 883, 15569 9697 883, 15608 9686 885, 15650 9674 887, 15692 9659 888, 15734 9642 889, 15780 9622 891, 15826 9598 891, 15875 9573 892, 15926 9544 892, 15975 9515 892, 16026 9485 891, 16076 9456 891, 16126 9428 893, 16175 9401 894, 16221 9375 893, 16267 9351 893, 16309 9328 891, 16349 9306 891, 16384 9284 891, 16418 9264 892, 16446 9244 894, 16474 9223 892, 16497 9201 893, 16523 9174 891, 16549 9144 892, 16575 9110 893, 16604 9070 895, 16633 9024 896, 16662 8976 896, 16692 8923 897, 16721 8867 895, 16749 8813 897, 16776 8759 897, 16799 8710 899, 16822 8664 898, 16844 8622 899, 16860 8585 897, 16874 8552 895, 16885 8519 898, 16892 8490 898, 16899 8462 900, 16902 8435 902, 16906 8406 902, 16908 8378 901, 16911 8347 902, 16912 8313 903, 16914 8276 901, 16915 8238 902, 16915 8197 901, 16917 8153 901, 16917 8107 901, 16917 8060 903, 16917 8010 903, 16917 7957 903, 16917 7907 904, 16915 7853 904, 16911 7802 905, 16905 7750 904, 16900 7699 904, 16892 7649 904, 16886 7596 904, 16877 7547 905, 16869 7495 905, 16859 7442 905, 16848 7390 905, 16840 7339 903, 16830 7287 906, 16821 7238 904, 16812 7187 906, 16805 7139 907, 16797 7091 905, 16789 7046 906, 16780 7004 906, 16773 6965 907, 16763 6929 907, 16753 6895 910, 16744 6867 910, 16733 6838 912, 16721 6811 912, 16708 6783 911, 16695 6754 911, 16683 6723 911, 16669 6689 910, 16656 6654 911, 16642 6620 910, 16629 6582 906, 16614 6542 907, 16601 6504 905, 16587 6465 908, 16574 6428 909, 16561 6394 908, 16546 6360 909, 16533 6330 909, 16517 6303 910, 16503 6278 911, 16484 6254 912, 16465 6232 911, 16445 6212 912, 16423 6191 913, 16400 6171 913, 16376 6153 913, 16354 6133 913, 16329 6111 911, 16305 6091 911, 16280 6067 910, 16258 6043 910, 16237 6019 910, 16217 5995 911, 16199 5972 911, 16181 5949 911, 16163 5929 911, 16149 5913 912, 16133 5896 912, 16118 5883 908, 16105 5871 908, 16091 5859 903, 16081 5850 903, 16068 5842 904, 16055 5835 906, 16042 5828 906, 16027 5816 906, 16012 5805 905, 16000 5793 901, 15987 5781 902, 15974 5766 902, 15959 5750 903, 15943 5736 904, 15929 5719 905, 15912 5702 904, 15896 5685 904, 15880 5670 903, 15864 5656 905, 15848 5644 905, 15832 5634 905, 15815 5624 904, 15796 5616 902, 15780 5606 902, 15761 5599 901, 15744 5593 899, 15725 5585 899, 15706 5579 899, 15689 5571 899, 15670 5561 901, 15651 5550 901, 15631 5538 901, 15610 5525 901, 15586 5511 900, 15566 5499 900, 15543 5486 901, 15520 5476 901, 15495 5465 901, 15473 5454 900, 15449 5444 898, 15424 5435 898, 15401 5425 897, 15379 5418 898, 15355 5412 897, 15330 5406 896, 15306 5402 895, 15280 5395 894, 15255 5390 894, 15229 5385 894, 15202 5378 894, 15174 5371 894, 15147 5366 893, 15118 5358 892, 15088 5351 892, 15056 5344 892, 15021 5336 891, 14986 5329 891, 14947 5325 889, 14908 5320 888, 14871 5317 889, 14830 5317 887, 14790 5317 886, 14749 5317 885, 14708 5317 883, 14665 5320 882, 14625 5322 882, 14582 5325 881, 14541 5329 882, 14502 5332 882, 14462 5334 881, 14424 5334 881, 14386 5336 881, 14349 5336 881, 14311 5336 881, 14277 5337 882, 14245 5337 882, 14213 5337 882, 14183 5337 883, 14154 5337 884, 14125 5337 883, 14097 5337 883, 14072 5337 883, 14046 5337 882, 14022 5337 881, 13997 5337 881, 13974 5337 880, 13948 5337 880, 13925 5337 880, 13900 5341 880, 13876 5342 882, 13853 5346 882, 13831 5346 882, 13808 5349 882, 13783 5349 881, 13760 5353 881, 13738 5354 880, 13721 5356 881, 13703 5356 881, 13684 5358 880, 13663 5358 879, 13636 5358 879, 13609 5358 879, 13581 5358 880, 13551 5358 881, 13519 5358 880, 13484 5358 880, 13447 5361 879, 13406 5366 879, 13363 5371 878, 13318 5378 877, 13270 5387 876, 13218 5397 876, 13167 5407 875, 13113 5420 875, 13059 5430 875, 13004 5442 875, 12953 5452 875, 12904 5460 876, 12859 5467 875, 12816 5476 876, 12776 5482 876, 12736 5487 876, 12698 5494 876, 12659 5499 875, 12619 5508 875, 12579 5516 875, 12540 5525 875, 12501 5533 874, 12459 5545 873, 12419 5554 872, 12377 5566 872, 12332 5579 872, 12288 5594 872, 12242 5609 871, 12199 5626 870, 12154 5641 870, 12114 5658 868, 12073 5675 867, 12034 5692 865, 11997 5707 862, 11962 5721 858, 11927 5736 852, 11895 5749 842, 11865 5761 831, 11839 5771 813, 11813 5781 786, 11788 5787 738, 11765 5793 622, 11739 5797 326, 11712 5802 13</trace>
  <trace timeOffset="719140.1" brushRef="#br0" contextRef="#ctx0"> 11301 6831 282, 11301 6831 342, 11301 6831 403, 11301 6831 459, 11301 6831 512, 11301 6831 554, 11301 6831 588, 11301 6831 617, 11301 6831 639, 11301 6831 657, 11301 6831 672, 11286 6825 682, 11286 6825 691, 11285 6825 698, 11285 6825 705, 11285 6825 712, 11285 6825 719, 11285 6835 727, 11285 6853 733, 11291 6875 740, 11297 6899 746, 11306 6924 751, 11315 6950 755, 11326 6978 760, 11337 7005 763, 11350 7031 769, 11363 7057 775, 11378 7081 781, 11391 7103 789, 11406 7124 794, 11421 7145 803, 11437 7164 805, 11452 7183 811, 11469 7201 812, 11486 7218 815, 11506 7234 818, 11528 7253 820, 11551 7270 823, 11574 7289 825, 11599 7307 827, 11625 7325 828, 11652 7343 831, 11680 7360 832, 11709 7378 835, 11738 7395 837, 11765 7413 840, 11791 7429 842, 11820 7445 843, 11848 7461 844, 11874 7478 846, 11901 7490 847, 11927 7507 849, 11952 7518 850, 11976 7530 850, 11997 7542 849, 12018 7554 850, 12038 7565 850, 12057 7577 851, 12077 7587 853, 12095 7596 854, 12114 7606 853, 12134 7611 856, 12151 7618 858, 12171 7624 859, 12191 7628 863, 12211 7633 864, 12231 7636 866, 12252 7640 867, 12273 7645 868, 12293 7647 869, 12310 7649 872, 12326 7652 872, 12343 7654 873, 12354 7657 874, 12372 7660 872, 12390 7661 872, 12403 7662 873, 12420 7665 873, 12439 7667 874, 12456 7669 875, 12474 7670 876, 12492 7671 876, 12510 7671 877, 12521 7674 877, 12543 7674 876, 12563 7674 876, 12576 7674 876, 12598 7674 877, 12611 7674 877, 12625 7674 877, 12640 7674 876, 12653 7674 876, 12666 7674 876, 12677 7674 877, 12689 7674 878, 12693 7674 878, 12699 7674 878, 12706 7674 878, 12712 7674 877, 12722 7674 878, 12735 7674 879, 12745 7674 879, 12757 7674 879, 12767 7671 880, 12777 7670 878, 12782 7669 879, 12786 7667 880, 12786 7667 881, 12786 7665 882, 12786 7665 884, 12787 7664 887, 12789 7662 888, 12789 7661 889, 12789 7657 889, 12784 7650 887, 12773 7640 886, 12756 7632 886, 12736 7625 886, 12716 7620 887, 12695 7614 887, 12677 7607 884, 12662 7603 884, 12648 7596 883, 12634 7591 883, 12625 7585 885, 12611 7577 884, 12604 7572 884, 12596 7565 883, 12588 7559 882, 12579 7553 882, 12569 7542 882, 12562 7536 882, 12553 7527 883, 12546 7521 884, 12543 7518 884, 12540 7515 884, 12536 7512 885, 12533 7510 887, 12530 7507 888, 12527 7504 891, 12527 7504 889, 12525 7503 889, 12525 7503 889, 12524 7503 889, 12521 7502 889, 12521 7502 888, 12520 7502 887, 12520 7502 887, 12520 7502 888, 12520 7502 888, 12520 7502 888, 12524 7504 889, 12531 7510 889, 12539 7514 891, 12547 7518 893, 12562 7524 893, 12573 7532 894, 12586 7538 894, 12599 7544 892, 12611 7552 892, 12625 7559 892, 12641 7570 892, 12657 7577 892, 12673 7585 891, 12685 7589 892, 12698 7596 892, 12712 7599 892, 12722 7603 892, 12738 7608 892, 12747 7611 892, 12756 7616 893, 12764 7620 893, 12770 7621 892, 12777 7625 892, 12782 7628 891, 12786 7628 891, 12790 7631 891, 12790 7631 892, 12790 7631 893, 12790 7631 893, 12792 7632 893, 12793 7633 893, 12796 7635 893, 12797 7636 894, 12800 7640 897, 12802 7645 897, 12805 7650 897, 12805 7661 897, 12805 7674 895, 12800 7689 895, 12789 7713 895, 12776 7735 896, 12759 7756 895, 12741 7778 895, 12721 7800 899, 12701 7824 896, 12682 7849 899, 12663 7872 897, 12647 7895 896, 12630 7914 896, 12617 7931 897, 12605 7943 898, 12596 7954 898, 12591 7961 898, 12588 7964 895, 12586 7969 895, 12586 7969 895, 12585 7969 894, 12585 7969 897, 12585 7970 896, 12583 7972 895, 12583 7972 896, 12581 7974 896, 12581 7974 897, 12579 7974 900, 12579 7974 900, 12578 7977 900, 12578 7977 900, 12576 7977 900, 12576 7978 899, 12576 7978 899, 12575 7978 897, 12575 7979 891, 12575 7979 881, 12575 7979 858, 12575 7977 822, 12575 7961 743, 12575 7942 565, 12575 7913 246</trace>
  <trace timeOffset="721788.3" brushRef="#br0" contextRef="#ctx0"> 15781 6814 279, 15781 6814 312, 15781 6814 343, 15781 6814 366, 15781 6814 387, 15781 6814 406, 15781 6814 423, 15781 6814 447, 15781 6814 471, 15781 6814 497, 15778 6810 526, 15778 6808 552, 15778 6808 576, 15778 6806 600, 15778 6806 621, 15778 6805 640, 15778 6805 657, 15778 6805 671, 15778 6803 684, 15778 6803 696, 15778 6803 708, 15777 6798 719, 15774 6793 730, 15771 6788 740, 15766 6781 748, 15763 6777 756, 15757 6767 760, 15753 6759 767, 15745 6754 772, 15732 6745 775, 15724 6740 779, 15708 6733 781, 15692 6730 783, 15673 6728 785, 15651 6725 785, 15627 6724 787, 15604 6723 787, 15581 6720 789, 15560 6716 792, 15539 6713 792, 15517 6709 795, 15498 6703 798, 15476 6699 799, 15455 6693 802, 15432 6688 806, 15411 6682 808, 15387 6678 814, 15361 6674 816, 15333 6673 817, 15303 6671 818, 15270 6671 817, 15233 6671 817, 15192 6671 819, 15150 6671 819, 15105 6671 820, 15056 6671 819, 15005 6674 818, 14954 6676 818, 14902 6676 819, 14852 6678 821, 14804 6678 823, 14756 6678 825, 14711 6678 825, 14664 6679 826, 14615 6682 826, 14567 6685 826, 14518 6689 827, 14470 6694 828, 14421 6699 829, 14372 6703 829, 14326 6708 829, 14278 6711 830, 14233 6715 829, 14188 6716 830, 14143 6720 830, 14097 6724 829, 14052 6728 831, 14005 6732 831, 13957 6737 831, 13909 6740 832, 13861 6747 832, 13812 6754 832, 13763 6762 834, 13714 6774 834, 13665 6784 834, 13617 6795 835, 13569 6806 833, 13522 6820 833, 13477 6834 833, 13431 6850 833, 13386 6868 833, 13340 6887 833, 13295 6907 832, 13246 6927 832, 13198 6948 832, 13146 6970 832, 13094 6990 833, 13040 7011 832, 12987 7032 833, 12932 7054 832, 12878 7078 834, 12828 7100 834, 12776 7124 833, 12727 7149 836, 12680 7174 834, 12636 7199 838, 12592 7227 840, 12550 7253 840, 12513 7282 842, 12475 7313 842, 12440 7342 843, 12407 7371 844, 12377 7400 844, 12348 7428 843, 12320 7457 843, 12294 7490 842, 12268 7521 842, 12245 7553 842, 12225 7583 843, 12205 7614 843, 12186 7645 845, 12170 7674 845, 12154 7702 847, 12141 7731 846, 12129 7761 847, 12118 7790 849, 12108 7819 846, 12100 7846 849, 12092 7873 847, 12089 7893 846, 12086 7911 848, 12086 7931 847, 12086 7949 846, 12086 7972 845, 12092 7991 845, 12102 8010 845, 12111 8027 847, 12119 8042 848, 12132 8058 848, 12144 8074 848, 12156 8089 848, 12170 8104 848, 12185 8124 849, 12200 8140 850, 12219 8158 850, 12236 8175 850, 12255 8190 849, 12276 8206 849, 12297 8221 850, 12320 8234 849, 12343 8248 850, 12367 8261 850, 12393 8274 851, 12419 8283 853, 12448 8293 853, 12476 8301 854, 12507 8308 854, 12537 8315 854, 12569 8322 855, 12599 8332 856, 12630 8339 858, 12662 8349 858, 12692 8356 859, 12722 8361 859, 12753 8369 861, 12784 8374 862, 12816 8381 865, 12850 8385 866, 12884 8388 867, 12922 8390 867, 12958 8393 867, 12996 8395 868, 13035 8397 869, 13075 8398 870, 13114 8398 870, 13155 8400 871, 13196 8400 869, 13235 8401 870, 13275 8403 870, 13315 8406 870, 13354 8408 871, 13392 8412 871, 13428 8416 873, 13467 8421 873, 13506 8425 874, 13545 8428 875, 13585 8433 874, 13626 8435 875, 13665 8438 875, 13707 8439 874, 13744 8439 874, 13783 8439 875, 13823 8439 874, 13863 8439 874, 13902 8438 874, 13941 8435 874, 13981 8432 876, 14020 8428 877, 14058 8425 877, 14096 8424 877, 14133 8422 877, 14171 8421 877, 14207 8421 878, 14245 8421 879, 14283 8421 880, 14320 8421 879, 14357 8421 878, 14395 8421 879, 14433 8421 880, 14473 8421 881, 14511 8418 883, 14550 8412 883, 14590 8406 883, 14631 8398 884, 14673 8390 884, 14714 8381 885, 14755 8373 885, 14796 8365 886, 14837 8357 886, 14876 8351 885, 14914 8345 885, 14951 8340 886, 14986 8335 885, 15019 8329 886, 15053 8325 885, 15086 8320 885, 15118 8315 888, 15150 8310 889, 15180 8303 891, 15212 8293 892, 15244 8283 892, 15277 8272 893, 15309 8261 894, 15341 8248 895, 15372 8236 895, 15403 8222 897, 15433 8207 896, 15464 8194 897, 15492 8179 898, 15520 8168 898, 15547 8156 900, 15573 8143 901, 15598 8132 901, 15622 8122 902, 15644 8113 903, 15666 8102 904, 15687 8093 905, 15705 8084 906, 15724 8074 906, 15741 8064 907, 15757 8054 907, 15774 8042 908, 15790 8028 908, 15807 8013 908, 15824 7996 908, 15842 7979 909, 15860 7960 910, 15878 7940 910, 15898 7917 910, 15918 7895 908, 15936 7868 910, 15955 7844 908, 15972 7820 911, 15990 7797 912, 16004 7778 911, 16018 7761 912, 16029 7749 911, 16038 7736 911, 16047 7724 911, 16055 7711 913, 16065 7694 914, 16072 7679 915, 16082 7661 915, 16089 7643 915, 16097 7623 915, 16107 7602 915, 16114 7579 914, 16123 7556 915, 16130 7533 914, 16137 7512 915, 16143 7490 916, 16147 7475 916, 16150 7458 917, 16153 7446 918, 16153 7435 918, 16155 7422 920, 16155 7410 921, 16155 7392 922, 16155 7382 924, 16150 7365 924, 16146 7350 924, 16141 7339 924, 16135 7324 925, 16127 7311 925, 16120 7296 926, 16114 7282 926, 16107 7270 924, 16101 7262 924, 16097 7253 924, 16091 7243 925, 16086 7236 926, 16081 7228 926, 16075 7221 926, 16069 7213 924, 16063 7206 925, 16058 7198 924, 16050 7190 926, 16042 7183 926, 16033 7175 926, 16021 7166 926, 16014 7159 926, 16000 7149 926, 15988 7139 926, 15974 7128 927, 15959 7115 927, 15943 7106 928, 15933 7098 928, 15923 7088 929, 15909 7081 929, 15900 7074 929, 15886 7066 929, 15872 7059 928, 15864 7054 927, 15847 7051 927, 15832 7046 927, 15821 7043 926, 15803 7040 925, 15786 7035 925, 15769 7032 925, 15747 7028 928, 15727 7024 928, 15706 7017 928, 15687 7011 929, 15666 7005 928, 15646 6999 928, 15625 6995 930, 15604 6990 930, 15582 6985 931, 15562 6982 931, 15540 6975 927, 15520 6970 927, 15501 6965 928, 15485 6963 928, 15469 6960 931, 15452 6956 931, 15435 6953 930, 15419 6948 931, 15403 6943 931, 15388 6938 931, 15378 6936 934, 15361 6929 934, 15346 6924 935, 15335 6920 935, 15320 6914 934, 15303 6909 933, 15293 6907 931, 15276 6903 929, 15259 6899 929, 15248 6897 928, 15232 6895 928, 15215 6892 925, 15205 6888 919, 15184 6884 908, 15168 6879 887, 15150 6875 849, 15122 6865 751, 15095 6853 436, 15060 6831 99</trace>
  <trace timeOffset="725300.5" brushRef="#br0" contextRef="#ctx0"> 11039 6929 180, 11039 6929 216, 11039 6929 258, 11039 6929 301, 11039 6929 344, 11039 6929 387, 11039 6929 429, 11039 6929 470, 11039 6929 509, 11039 6929 541, 11026 6907 568, 11025 6907 592, 11025 6904 612, 11024 6904 628, 11024 6903 641, 11022 6903 650, 11022 6902 655, 11022 6902 658, 11022 6902 660, 11022 6902 660, 11022 6902 661, 11022 6902 664, 11022 6902 667, 11026 6909 671, 11038 6920 673, 11047 6933 678, 11060 6949 683, 11072 6965 688, 11084 6979 693, 11097 6995 699, 11109 7010 703, 11122 7025 709, 11136 7039 713, 11151 7052 717, 11168 7066 721, 11184 7079 724, 11204 7093 729, 11227 7107 733, 11250 7120 737, 11274 7136 741, 11300 7152 743, 11324 7168 747, 11349 7187 754, 11373 7209 757, 11397 7230 765, 11420 7253 767, 11444 7275 769, 11467 7296 772, 11492 7318 774, 11515 7336 777, 11540 7354 781, 11566 7370 785, 11592 7386 789, 11619 7400 792, 11648 7415 794, 11675 7428 797, 11704 7441 798, 11731 7454 800, 11757 7466 802, 11784 7478 803, 11809 7490 806, 11832 7504 807, 11852 7520 809, 11874 7536 810, 11895 7553 810, 11917 7571 811, 11936 7591 814, 11957 7608 815, 11977 7628 816, 11997 7645 818, 12015 7662 815, 12034 7677 817, 12054 7689 818, 12074 7702 819, 12093 7709 823, 12115 7715 825, 12137 7720 825, 12151 7723 826, 12170 7724 827, 12190 7724 828, 12209 7724 831, 12235 7726 832, 12258 7726 832, 12281 7726 833, 12302 7726 832, 12323 7728 832, 12345 7731 832, 12364 7732 831, 12379 7733 832, 12396 7735 831, 12414 7736 833, 12427 7736 833, 12449 7736 834, 12469 7736 835, 12487 7736 835, 12513 7736 835, 12534 7732 837, 12556 7726 837, 12570 7723 837, 12588 7718 837, 12598 7715 835, 12610 7714 835, 12622 7713 835, 12628 7711 836, 12634 7711 836, 12639 7709 837, 12645 7709 837, 12650 7708 837, 12656 7708 836, 12656 7708 836, 12656 7708 837, 12656 7708 837, 12657 7708 838, 12659 7708 838, 12660 7708 837, 12662 7708 837, 12663 7708 839, 12664 7708 840, 12666 7708 842, 12667 7708 844, 12669 7708 846, 12670 7708 850, 12670 7708 852, 12670 7708 855, 12670 7703 855, 12660 7697 854, 12641 7689 853, 12615 7679 851, 12583 7670 848, 12545 7662 847, 12505 7652 843, 12465 7640 843, 12425 7628 843, 12387 7614 843, 12352 7596 844, 12320 7577 842, 12293 7557 842, 12270 7538 841, 12252 7518 840, 12238 7507 840, 12229 7492 840, 12223 7485 840, 12220 7481 840, 12219 7478 840, 12215 7473 839, 12213 7470 839, 12211 7465 838, 12209 7461 838, 12209 7461 838, 12208 7461 839, 12208 7461 839, 12208 7461 838, 12208 7458 837, 12208 7458 836, 12208 7457 834, 12208 7457 834, 12209 7456 834, 12223 7456 834, 12241 7456 834, 12267 7456 835, 12293 7457 833, 12319 7464 833, 12346 7470 833, 12374 7478 833, 12399 7486 834, 12426 7495 834, 12452 7507 833, 12475 7518 833, 12498 7529 833, 12517 7539 833, 12537 7549 835, 12554 7556 835, 12570 7564 835, 12586 7571 835, 12598 7577 834, 12610 7583 834, 12622 7591 833, 12630 7596 833, 12641 7606 833, 12651 7616 833, 12659 7628 832, 12666 7638 832, 12670 7652 832, 12673 7667 834, 12676 7682 835, 12676 7704 836, 12676 7726 838, 12672 7747 838, 12664 7768 838, 12656 7790 839, 12644 7814 841, 12631 7836 840, 12619 7860 844, 12605 7881 843, 12592 7900 842, 12579 7918 843, 12568 7934 842, 12559 7945 842, 12550 7957 841, 12545 7962 841, 12542 7965 842, 12540 7970 839, 12540 7970 834, 12539 7970 820, 12537 7970 772, 12536 7957 633, 12533 7932 317, 12533 7893 0</trace>
  <trace timeOffset="731237.8" brushRef="#br0" contextRef="#ctx0"> 9568 1663 167, 9568 1663 225, 9568 1663 284, 9568 1663 337, 9568 1663 382, 9568 1663 420, 9568 1663 448, 9568 1663 468, 9568 1663 480, 9568 1663 488, 9553 1642 492, 9552 1642 497, 9552 1646 503, 9552 1669 510, 9552 1702 517, 9552 1751 525, 9552 1806 540, 9552 1864 556, 9552 1931 571, 9552 2002 582, 9550 2077 586, 9549 2152 589, 9546 2227 594, 9546 2297 601, 9546 2363 614, 9546 2426 632, 9546 2484 648, 9546 2539 667, 9550 2588 679, 9553 2635 688, 9556 2680 697, 9560 2721 704, 9563 2760 712, 9565 2796 718, 9568 2831 724, 9569 2864 729, 9569 2895 736, 9571 2924 741, 9571 2944 747, 9571 2962 751, 9571 2974 754, 9571 2980 757, 9571 2986 762, 9571 2991 766, 9571 2996 771, 9571 3001 776, 9571 3006 779, 9571 3006 782, 9571 3006 783, 9571 3006 783, 9571 3009 783, 9571 3009 784, 9569 3012 782, 9569 3013 781, 9569 3014 779, 9569 3016 775, 9569 3018 770, 9569 3019 753, 9569 3021 706, 9569 3021 598, 9569 3021 350, 9569 3009 49</trace>
  <trace timeOffset="732236.9" brushRef="#br0" contextRef="#ctx0"> 9494 2614 293, 9494 2614 336, 9494 2614 381, 9494 2614 423, 9494 2614 459, 9494 2614 489, 9494 2614 514, 9494 2614 535, 9494 2614 548, 9494 2614 557, 9494 2614 564, 9480 2614 573, 9480 2614 586, 9480 2614 603, 9482 2614 622, 9498 2616 641, 9518 2616 658, 9543 2616 673, 9571 2617 687, 9599 2619 698, 9630 2619 708, 9663 2620 716, 9700 2620 723, 9737 2621 731, 9777 2623 738, 9819 2625 745, 9864 2625 751, 9913 2625 757, 9962 2625 761, 10016 2625 767, 10074 2620 772, 10133 2616 777, 10196 2609 786, 10263 2603 792, 10333 2598 798, 10405 2591 803, 10477 2585 806, 10550 2583 810, 10623 2579 813, 10695 2578 816, 10769 2578 816, 10840 2578 817, 10911 2579 816, 10981 2585 816, 11052 2591 816, 11123 2599 816, 11195 2605 818, 11271 2611 819, 11349 2617 822, 11427 2621 825, 11511 2625 827, 11595 2626 829, 11680 2626 831, 11765 2626 832, 11849 2626 835, 11936 2626 838, 12024 2626 840, 12112 2623 842, 12203 2621 841, 12294 2620 840, 12387 2619 841, 12478 2619 841, 12569 2619 844, 12660 2619 844, 12753 2619 844, 12845 2619 844, 12938 2619 843, 13032 2619 843, 13126 2619 845, 13221 2617 845, 13315 2616 844, 13410 2613 843, 13506 2609 841, 13601 2608 841, 13695 2606 841, 13788 2606 841, 13877 2606 841, 13964 2606 841, 14049 2608 839, 14132 2614 840, 14214 2620 840, 14295 2625 840, 14377 2631 841, 14457 2634 841, 14538 2636 841, 14622 2636 842, 14705 2636 842, 14791 2636 842, 14879 2631 840, 14969 2621 839, 15059 2613 839, 15150 2603 840, 15241 2593 841, 15330 2584 842, 15421 2573 843, 15511 2564 842, 15598 2555 843, 15683 2547 841, 15764 2544 839, 15842 2544 839, 15915 2544 839, 15984 2546 840, 16050 2551 839, 16112 2556 839, 16172 2561 838, 16229 2564 838, 16285 2567 840, 16337 2569 840, 16387 2571 840, 16431 2571 840, 16474 2571 841, 16510 2571 841, 16545 2567 837, 16574 2564 837, 16595 2563 838, 16607 2561 839, 16613 2561 846, 16613 2561 849, 16613 2561 852, 16613 2561 854, 16614 2561 858, 16616 2561 858, 16617 2561 859, 16619 2561 858, 16621 2561 852, 16623 2561 828, 16624 2561 724, 16624 2556 413, 16619 2542 72</trace>
  <trace timeOffset="742864.5" brushRef="#br0" contextRef="#ctx0"> 22458 10891 85, 22458 10891 106, 22458 10891 124, 22458 10891 139, 22458 10891 154, 22458 10891 168, 22458 10891 182, 22458 10891 196, 22458 10891 211, 22458 10891 224, 22435 10871 240, 22433 10871 258, 22430 10865 277, 22428 10861 297, 22426 10856 308, 22425 10853 317, 22425 10853 330, 22423 10851 344, 22423 10851 368, 22423 10851 391, 22423 10849 408, 22422 10848 420, 22422 10846 427, 22422 10846 437, 22422 10844 447, 22420 10844 460, 22420 10843 472, 22420 10843 484, 22420 10842 497, 22419 10842 506, 22419 10839 513, 22419 10839 518, 22416 10839 524, 22416 10839 528, 22416 10839 533, 22416 10836 539, 22415 10836 544, 22415 10836 551, 22415 10836 557, 22415 10836 561, 22415 10835 565, 22415 10835 569, 22415 10835 570, 22415 10835 572, 22413 10835 573, 22413 10835 574, 22413 10835 574, 22413 10835 574, 22413 10835 576, 22413 10835 576, 22413 10835 577, 22413 10835 578, 22412 10835 578, 22412 10835 578, 22412 10835 578, 22410 10835 579, 22410 10836 580, 22409 10844 581, 22409 10851 580, 22407 10864 581, 22405 10883 582, 22403 10903 582, 22400 10928 586, 22399 10948 586, 22394 10969 587, 22391 10992 587, 22386 11013 589, 22382 11035 589, 22377 11055 592, 22373 11076 592, 22368 11097 594, 22364 11119 595, 22361 11139 594, 22359 11155 598, 22358 11173 597, 22358 11193 596, 22358 11211 596, 22359 11236 595, 22364 11257 594, 22370 11275 594, 22377 11294 594, 22384 11313 594, 22394 11330 594, 22402 11350 594, 22407 11368 595, 22413 11388 595, 22420 11407 596, 22423 11430 596, 22426 11453 596, 22428 11477 596, 22428 11502 597, 22428 11530 597, 22428 11555 598, 22428 11583 598, 22428 11607 598, 22428 11632 597, 22428 11650 598, 22428 11669 598, 22428 11688 599, 22428 11701 599, 22428 11722 599, 22429 11734 599, 22430 11746 599, 22432 11764 603, 22435 11780 602, 22436 11798 606, 22439 11815 606, 22441 11833 606, 22444 11851 604, 22447 11875 606, 22451 11896 606, 22452 11916 606, 22455 11936 608, 22456 11956 609, 22458 11971 610, 22459 11988 612, 22459 12005 613, 22459 12018 614, 22459 12039 614, 22459 12056 615, 22459 12071 616, 22459 12090 617, 22459 12110 618, 22459 12128 618, 22459 12147 618, 22459 12165 618, 22458 12184 619, 22456 12196 620, 22456 12216 622, 22456 12228 624, 22456 12242 627, 22456 12254 629, 22456 12267 632, 22456 12286 634, 22456 12296 638, 22456 12314 640, 22458 12325 643, 22459 12337 645, 22461 12355 646, 22462 12366 647, 22464 12385 649, 22465 12402 649, 22467 12419 650, 22470 12441 652, 22471 12463 652, 22474 12485 654, 22477 12505 652, 22481 12527 653, 22484 12547 651, 22487 12567 651, 22491 12588 651, 22496 12605 651, 22500 12625 651, 22503 12637 651, 22507 12651 651, 22514 12665 651, 22519 12674 652, 22525 12689 653, 22530 12702 653, 22533 12714 654, 22540 12726 655, 22546 12743 654, 22550 12755 655, 22558 12772 656, 22562 12787 658, 22567 12800 660, 22572 12816 663, 22576 12832 663, 22581 12853 664, 22585 12873 664, 22588 12888 665, 22593 12905 665, 22596 12920 666, 22597 12932 666, 22602 12949 666, 22607 12963 667, 22611 12971 667, 22617 12985 668, 22623 12997 669, 22627 13006 669, 22634 13018 670, 22639 13026 670, 22643 13035 672, 22647 13044 673, 22652 13052 675, 22656 13060 678, 22663 13070 681, 22668 13077 684, 22673 13084 688, 22679 13094 690, 22687 13101 693, 22696 13111 694, 22702 13118 696, 22713 13128 701, 22724 13137 701, 22733 13147 706, 22744 13162 709, 22757 13173 710, 22767 13185 709, 22776 13193 710, 22786 13202 709, 22796 13209 711, 22804 13216 714, 22816 13223 717, 22825 13227 720, 22834 13232 726, 22844 13237 728, 22854 13239 732, 22863 13244 736, 22874 13246 739, 22884 13249 742, 22895 13249 746, 22906 13251 748, 22918 13251 750, 22929 13251 752, 22942 13254 752, 22954 13254 753, 22967 13254 754, 22984 13256 755, 22996 13258 757, 23013 13259 759, 23032 13261 761, 23042 13263 763, 23061 13263 765, 23078 13263 767, 23090 13263 769, 23109 13263 772, 23126 13263 776, 23138 13263 778, 23158 13259 780, 23174 13256 781, 23192 13254 782, 23215 13251 783, 23230 13247 783, 23249 13246 784, 23266 13243 786, 23281 13241 787, 23301 13239 787, 23314 13239 789, 23327 13239 789, 23346 13239 789, 23360 13239 789, 23378 13239 789, 23396 13237 789, 23408 13237 790, 23428 13237 790, 23446 13234 792, 23464 13234 793, 23484 13232 794, 23502 13231 797, 23519 13229 799, 23531 13227 801, 23551 13226 802, 23569 13223 804, 23587 13222 805, 23606 13220 805, 23623 13220 806, 23643 13220 806, 23661 13220 807, 23681 13220 807, 23700 13220 808, 23717 13220 806, 23732 13220 806, 23752 13220 806, 23771 13220 807, 23791 13220 810, 23808 13220 811, 23827 13220 811, 23847 13220 811, 23866 13220 811, 23892 13220 812, 23918 13220 815, 23943 13220 816, 23967 13220 817, 23989 13220 818, 24014 13220 815, 24031 13220 816, 24048 13220 816, 24069 13220 817, 24089 13220 818, 24106 13220 819, 24126 13220 820, 24144 13219 822, 24163 13219 823, 24187 13217 825, 24203 13216 827, 24222 13214 828, 24240 13212 830, 24259 13211 831, 24284 13208 832, 24306 13207 833, 24326 13202 833, 24342 13200 834, 24358 13196 835, 24375 13193 837, 24394 13189 839, 24414 13182 843, 24430 13178 844, 24446 13175 848, 24462 13170 849, 24472 13169 849, 24489 13164 848, 24499 13162 847, 24510 13158 845, 24522 13154 846, 24533 13150 845, 24544 13146 846, 24553 13143 846, 24563 13138 847, 24574 13135 848, 24583 13130 848, 24592 13126 848, 24601 13121 848, 24609 13118 849, 24616 13111 851, 24622 13104 852, 24628 13101 853, 24631 13097 854, 24637 13089 854, 24640 13087 855, 24644 13079 856, 24650 13072 858, 24654 13062 858, 24660 13052 858, 24665 13044 859, 24673 13032 858, 24680 13021 858, 24685 13014 858, 24692 13002 858, 24697 12996 859, 24703 12988 859, 24709 12980 858, 24715 12973 858, 24722 12963 858, 24729 12954 858, 24736 12942 858, 24741 12934 858, 24747 12927 858, 24754 12913 859, 24759 12905 860, 24767 12891 860, 24773 12876 861, 24777 12865 861, 24783 12848 862, 24788 12833 862, 24791 12823 863, 24797 12806 864, 24800 12791 864, 24803 12779 864, 24805 12760 865, 24806 12748 865, 24806 12733 866, 24806 12714 867, 24806 12701 867, 24806 12682 867, 24806 12664 868, 24806 12645 867, 24805 12627 868, 24805 12610 868, 24803 12593 868, 24802 12580 868, 24800 12560 869, 24799 12542 870, 24797 12530 870, 24796 12510 874, 24793 12492 874, 24791 12478 878, 24788 12460 878, 24784 12443 879, 24780 12426 879, 24777 12410 879, 24773 12393 880, 24770 12376 878, 24768 12364 879, 24765 12346 879, 24764 12336 879, 24762 12322 880, 24761 12310 880, 24761 12298 880, 24761 12286 881, 24761 12273 881, 24761 12262 882, 24761 12250 883, 24761 12238 884, 24761 12225 883, 24761 12206 884, 24761 12192 884, 24761 12175 885, 24761 12157 886, 24761 12144 887, 24762 12123 887, 24762 12102 888, 24762 12080 889, 24762 12051 889, 24762 12022 891, 24762 11996 891, 24762 11970 891, 24762 11944 891, 24762 11921 891, 24762 11896 891, 24762 11872 891, 24765 11848 887, 24767 11833 887, 24770 11817 884, 24771 11806 884, 24771 11794 884, 24773 11782 884, 24773 11768 884, 24774 11756 884, 24774 11744 885, 24774 11726 885, 24774 11710 885, 24773 11686 886, 24768 11664 886, 24764 11639 886, 24759 11612 887, 24754 11585 886, 24748 11558 887, 24744 11530 886, 24741 11504 887, 24738 11478 886, 24735 11454 885, 24732 11436 885, 24729 11418 885, 24728 11400 885, 24724 11388 886, 24721 11369 886, 24719 11352 887, 24716 11340 888, 24713 11322 888, 24711 11304 888, 24706 11286 888, 24700 11264 887, 24696 11243 887, 24689 11223 887, 24683 11202 883, 24677 11180 884, 24673 11160 880, 24668 11136 881, 24663 11115 881, 24660 11099 881, 24657 11082 881, 24654 11070 881, 24653 11058 881, 24651 11046 882, 24650 11035 883, 24648 11023 883, 24647 11018 883, 24645 11006 883, 24645 11001 883, 24644 10996 884, 24642 10985 882, 24642 10979 882, 24641 10967 882, 24640 10955 880, 24638 10946 882, 24637 10935 881, 24637 10923 880, 24635 10912 880, 24633 10900 880, 24633 10888 881, 24631 10882 884, 24630 10871 885, 24630 10867 885, 24628 10861 884, 24628 10856 883, 24627 10851 883, 24625 10846 884, 24624 10839 883, 24621 10831 884, 24619 10826 883, 24616 10822 883, 24612 10812 883, 24611 10807 882, 24608 10797 882, 24605 10786 882, 24602 10780 882, 24599 10769 883, 24598 10765 883, 24596 10759 884, 24595 10749 883, 24595 10744 880, 24593 10738 881, 24593 10733 881, 24593 10733 881, 24593 10732 883, 24593 10732 883, 24593 10730 883, 24593 10729 883, 24593 10727 883, 24592 10726 882, 24592 10724 885, 24592 10722 885, 24591 10721 885, 24591 10719 886, 24591 10718 885, 24589 10712 885, 24589 10706 885, 24588 10700 884, 24588 10696 884, 24586 10689 884, 24586 10685 884, 24585 10679 885, 24585 10674 884, 24585 10674 885, 24583 10672 885, 24583 10672 885, 24583 10672 888, 24583 10669 888, 24583 10668 887, 24583 10667 886, 24583 10665 881, 24583 10664 881, 24583 10662 880, 24583 10660 880, 24583 10660 882, 24583 10657 882, 24583 10655 881, 24583 10655 881, 24583 10653 881, 24583 10652 882, 24583 10650 884, 24583 10650 884, 24583 10648 884, 24583 10648 884, 24583 10647 884, 24583 10647 884, 24583 10645 885, 24583 10645 884, 24583 10643 884, 24583 10643 884, 24583 10643 881, 24583 10643 881, 24583 10640 880, 24583 10640 878, 24583 10639 878, 24583 10639 877, 24583 10638 875, 24583 10638 872, 24583 10638 869, 24583 10638 864, 24583 10638 858, 24583 10638 852, 24583 10638 844, 24582 10636 832, 24582 10636 814, 24582 10636 787, 24580 10636 739, 24580 10636 647, 24580 10635 495, 24580 10635 196</trace>
  <trace timeOffset="744396.56" brushRef="#br0" contextRef="#ctx0"> 22078 9085 100, 22078 9085 132, 22078 9085 163, 22078 9085 192, 22078 9085 220, 22078 9085 248, 22078 9085 274, 22078 9085 297, 22078 9085 316, 22078 9085 334, 22079 9036 349, 22081 9036 364, 22081 9034 378, 22081 9032 392, 22082 9031 413, 22082 9029 439, 22082 9027 467, 22082 9026 491, 22082 9024 514, 22082 9024 531, 22082 9024 546, 22082 9024 562, 22082 9022 574, 22082 9022 585, 22082 9019 592, 22082 9019 595, 22082 9019 597, 22082 9019 598, 22082 9024 598, 22082 9044 600, 22082 9075 602, 22086 9119 607, 22094 9167 609, 22102 9220 612, 22113 9281 612, 22125 9346 611, 22139 9418 613, 22153 9492 613, 22163 9568 617, 22173 9641 621, 22183 9711 631, 22191 9776 645, 22196 9832 657, 22204 9882 675, 22212 9926 686, 22219 9965 694, 22227 10002 702, 22234 10034 708, 22242 10064 710, 22248 10093 714, 22254 10120 720, 22259 10147 726, 22262 10172 737, 22264 10190 743, 22267 10208 748, 22267 10222 752, 22268 10234 755, 22268 10246 756, 22268 10251 757, 22270 10258 759, 22270 10258 759, 22270 10258 759, 22270 10258 759, 22270 10260 759, 22270 10261 759, 22270 10263 759, 22270 10265 755, 22270 10265 748, 22270 10265 732, 22270 10265 700, 22270 10263 650, 22268 10251 574, 22264 10236 467, 22260 10216 308, 22259 10192 55</trace>
  <trace timeOffset="745341.6" brushRef="#br0" contextRef="#ctx0"> 22154 9264 95, 22154 9264 141, 22154 9264 182, 22154 9264 216, 22154 9264 246, 22154 9264 274, 22154 9264 300, 22154 9264 327, 22154 9264 352, 22154 9264 375, 22148 9264 398, 22148 9264 420, 22148 9264 440, 22148 9264 462, 22148 9264 480, 22148 9264 498, 22148 9264 514, 22153 9266 526, 22162 9271 536, 22170 9276 543, 22180 9278 550, 22195 9283 554, 22206 9286 559, 22222 9289 562, 22240 9292 567, 22256 9295 571, 22277 9298 577, 22299 9303 586, 22319 9306 595, 22341 9308 602, 22362 9311 610, 22384 9315 615, 22409 9318 618, 22433 9322 622, 22458 9326 624, 22484 9330 627, 22511 9334 631, 22538 9336 634, 22565 9339 638, 22596 9340 642, 22624 9340 645, 22655 9342 649, 22684 9342 654, 22713 9342 657, 22741 9342 664, 22770 9342 668, 22799 9339 672, 22828 9336 675, 22857 9333 676, 22884 9330 678, 22912 9326 679, 22939 9325 680, 22965 9325 682, 22992 9325 682, 23018 9325 683, 23044 9325 683, 23070 9325 683, 23094 9325 684, 23120 9325 684, 23143 9325 684, 23169 9324 686, 23195 9321 688, 23223 9316 689, 23249 9313 693, 23276 9310 694, 23305 9306 696, 23331 9301 698, 23357 9298 699, 23382 9295 699, 23408 9292 701, 23431 9290 700, 23455 9290 700, 23472 9290 701, 23492 9290 699, 23512 9290 700, 23532 9290 701, 23557 9290 701, 23575 9289 704, 23593 9289 705, 23613 9289 708, 23631 9288 710, 23651 9288 711, 23669 9288 713, 23681 9286 713, 23695 9286 714, 23709 9286 716, 23714 9286 718, 23729 9286 720, 23735 9286 722, 23740 9286 722, 23746 9286 724, 23746 9286 727, 23746 9286 730, 23746 9286 736, 23748 9286 740, 23749 9286 743, 23751 9286 747, 23752 9286 749, 23755 9286 751, 23756 9286 754, 23758 9286 755, 23759 9286 756, 23761 9284 757, 23762 9284 754, 23763 9284 751, 23765 9283 746, 23765 9283 732, 23765 9281 700, 23766 9281 639, 23766 9274 530, 23762 9268 352, 23749 9257 72</trace>
  <trace timeOffset="752760.06" brushRef="#br0" contextRef="#ctx0"> 25175 11304 224, 25175 11304 235, 25175 11304 253, 25175 11304 281, 25175 11304 314, 25175 11304 349, 25175 11304 380, 25175 11304 408, 25163 11388 436, 25163 11400 466, 25163 11411 498, 25163 11425 533, 25163 11439 567, 25164 11453 595, 25164 11465 621, 25164 11487 643, 25164 11505 664, 25164 11526 681, 25164 11543 696, 25164 11563 708, 25164 11583 719, 25164 11603 728, 25164 11615 735, 25164 11625 740, 25164 11632 745, 25164 11636 749, 25164 11642 754, 25164 11642 760, 25164 11642 768, 25164 11642 775, 25164 11642 782, 25164 11640 787, 25164 11622 792, 25160 11595 794, 25151 11560 796, 25140 11521 799, 25128 11483 800, 25114 11446 801, 25102 11413 801, 25088 11381 803, 25078 11355 804, 25072 11337 807, 25068 11326 810, 25066 11323 812, 25066 11323 813, 25065 11322 812, 25065 11322 810, 25065 11321 808, 25065 11321 806, 25065 11321 804, 25073 11321 803, 25088 11325 803, 25107 11332 803, 25127 11343 803, 25144 11354 802, 25164 11364 802, 25183 11376 802, 25201 11388 802, 25221 11401 803, 25240 11418 804, 25263 11437 805, 25286 11460 804, 25309 11487 806, 25333 11518 806, 25354 11553 809, 25376 11587 811, 25396 11622 813, 25413 11654 814, 25429 11683 815, 25442 11708 816, 25451 11722 817, 25461 11735 820, 25467 11742 822, 25470 11746 825, 25474 11748 828, 25478 11748 831, 25490 11747 835, 25501 11739 839, 25516 11726 844, 25524 11710 848, 25530 11693 850, 25535 11679 854, 25536 11661 856, 25538 11644 858, 25538 11632 860, 25539 11612 861, 25539 11598 863, 25539 11585 865, 25539 11563 866, 25539 11551 868, 25539 11530 869, 25538 11511 870, 25536 11492 870, 25533 11473 870, 25532 11454 870, 25529 11435 870, 25527 11415 870, 25524 11396 871, 25523 11376 870, 25521 11364 870, 25520 11351 870, 25519 11337 869, 25517 11330 870, 25517 11326 870, 25517 11326 869, 25517 11325 869, 25516 11321 868, 25513 11315 867, 25513 11311 865, 25512 11306 863, 25512 11306 861, 25510 11305 858, 25510 11305 852, 25510 11304 844, 25510 11304 833, 25510 11301 814, 25509 11301 789, 25509 11301 747, 25509 11301 678, 25507 11301 554, 25506 11301 335, 25500 11301 44</trace>
  <trace timeOffset="755908.25" brushRef="#br0" contextRef="#ctx0"> 22297 9266 169, 22297 9266 209, 22297 9266 245, 22297 9266 277, 22297 9266 305, 22297 9266 330, 22297 9266 355, 22297 9266 382, 22293 9348 410, 22293 9353 438, 22293 9353 466, 22293 9353 491, 22293 9353 515, 22293 9356 535, 22293 9357 553, 22293 9357 569, 22293 9358 579, 22293 9358 590, 22293 9360 597, 22293 9360 602, 22293 9361 608, 22293 9361 611, 22293 9363 615, 22295 9368 618, 22299 9373 621, 22303 9385 623, 22306 9394 627, 22309 9406 628, 22312 9416 631, 22315 9428 635, 22316 9438 639, 22318 9443 644, 22319 9447 649, 22319 9447 655, 22319 9447 663, 22319 9447 670, 22321 9447 679, 22322 9447 686, 22324 9433 693, 22325 9414 696, 22325 9385 698, 22328 9353 701, 22328 9322 702, 22328 9290 704, 22328 9261 706, 22328 9232 708, 22328 9213 709, 22328 9194 705, 22329 9182 705, 22332 9174 701, 22335 9164 699, 22336 9160 696, 22345 9157 691, 22356 9157 690, 22374 9161 688, 22397 9174 690, 22420 9189 690, 22441 9206 689, 22462 9222 688, 22482 9239 687, 22500 9254 687, 22514 9264 688, 22526 9271 689, 22535 9274 693, 22546 9274 693, 22559 9274 697, 22573 9264 700, 22591 9247 702, 22607 9225 705, 22621 9201 703, 22636 9174 704, 22647 9146 702, 22659 9122 701, 22670 9101 702, 22678 9085 701, 22688 9075 698, 22695 9069 696, 22705 9068 693, 22720 9068 689, 22736 9075 688, 22759 9092 686, 22781 9116 688, 22807 9143 686, 22833 9174 689, 22860 9203 688, 22887 9227 688, 22915 9249 688, 22941 9264 688, 22965 9276 689, 22990 9281 691, 23015 9281 694, 23039 9281 695, 23064 9274 696, 23088 9261 698, 23112 9247 698, 23136 9230 699, 23158 9213 700, 23178 9198 700, 23194 9186 701, 23206 9176 700, 23214 9171 699, 23224 9171 697, 23236 9171 695, 23255 9174 694, 23276 9186 691, 23294 9203 691, 23311 9218 690, 23327 9232 691, 23346 9244 691, 23366 9254 693, 23385 9259 693, 23408 9259 694, 23434 9259 695, 23461 9249 696, 23490 9235 697, 23521 9218 698, 23551 9196 700, 23581 9172 696, 23610 9149 696, 23638 9126 693, 23660 9107 693, 23677 9094 693, 23686 9087 691, 23690 9085 689, 23690 9085 686, 23690 9082 684, 23694 9082 684, 23700 9089 682, 23704 9097 682, 23709 9110 684, 23710 9126 683, 23710 9139 684, 23710 9151 681, 23710 9160 670, 23710 9164 642, 23709 9169 559, 23701 9172 373, 23689 9172 88</trace>
  <trace timeOffset="756725.3" brushRef="#br0" contextRef="#ctx0"> 22293 9917 110, 22293 9917 165, 22293 9917 227, 22293 9917 288, 22293 9917 348, 22293 9917 402, 22293 9917 445, 22293 9917 480, 22293 9917 509, 22293 9917 529, 22279 9917 547, 22277 9917 558, 22276 9917 565, 22274 9917 569, 22274 9917 570, 22273 9917 571, 22273 9917 574, 22273 9922 577, 22273 9926 582, 22273 9934 589, 22276 9941 599, 22282 9946 614, 22289 9951 634, 22299 9951 657, 22311 9951 678, 22325 9951 695, 22344 9948 709, 22361 9939 717, 22377 9929 726, 22393 9919 733, 22405 9914 738, 22419 9906 742, 22432 9900 744, 22441 9897 747, 22458 9890 748, 22468 9890 749, 22484 9888 749, 22504 9888 749, 22527 9888 749, 22556 9888 750, 22585 9888 751, 22614 9888 750, 22646 9888 751, 22678 9888 752, 22713 9886 752, 22747 9881 753, 22786 9873 753, 22825 9865 755, 22866 9856 756, 22909 9847 759, 22951 9841 755, 22996 9836 755, 23039 9835 754, 23081 9835 754, 23126 9835 759, 23169 9840 759, 23215 9847 759, 23259 9853 756, 23304 9859 756, 23346 9864 755, 23386 9865 756, 23427 9865 757, 23466 9865 757, 23503 9862 760, 23540 9856 761, 23575 9847 763, 23609 9838 760, 23642 9829 759, 23672 9820 756, 23700 9813 756, 23726 9806 757, 23743 9801 756, 23761 9797 755, 23771 9794 756, 23783 9793 755, 23794 9791 756, 23800 9791 755, 23806 9791 754, 23810 9789 754, 23817 9789 754, 23821 9789 756, 23827 9789 757, 23827 9789 759, 23827 9789 759, 23827 9789 760, 23829 9789 761, 23830 9789 761, 23830 9789 760, 23830 9786 755, 23830 9781 745, 23827 9776 726, 23817 9769 696, 23798 9760 649, 23778 9760 575, 23752 9760 479, 23726 9760 356, 23695 9772 205, 23664 9793 34</trace>
  <trace timeOffset="757328.3" brushRef="#br0" contextRef="#ctx0"> 22423 9910 252, 22423 9910 294, 22423 9910 330, 22423 9910 356, 22423 9910 379, 22423 9910 405, 22423 9910 440, 22423 9910 477, 22423 9910 513, 22423 9910 543, 22423 9910 565, 22484 9951 585, 22494 9958 601, 22501 9963 619, 22504 9965 639, 22510 9968 660, 22513 9968 680, 22520 9965 698, 22529 9951 711, 22538 9936 720, 22546 9914 727, 22550 9890 732, 22553 9867 733, 22556 9847 737, 22558 9829 735, 22558 9817 736, 22558 9811 737, 22559 9806 735, 22559 9806 733, 22559 9803 730, 22559 9803 727, 22565 9803 726, 22576 9806 727, 22593 9820 726, 22616 9836 730, 22637 9856 729, 22658 9875 729, 22679 9888 730, 22701 9898 731, 22724 9903 733, 22747 9903 735, 22773 9903 736, 22802 9894 737, 22833 9878 740, 22866 9861 737, 22899 9838 739, 22931 9815 735, 22963 9794 734, 22993 9776 734, 23021 9764 732, 23045 9755 730, 23068 9753 729, 23088 9753 727, 23106 9760 726, 23124 9776 724, 23143 9794 726, 23162 9815 727, 23182 9840 726, 23203 9864 730, 23224 9883 729, 23249 9900 730, 23275 9912 731, 23304 9917 732, 23335 9917 734, 23367 9917 736, 23402 9903 736, 23437 9883 736, 23475 9859 736, 23515 9831 733, 23552 9801 735, 23589 9772 732, 23620 9743 730, 23648 9723 728, 23666 9709 723, 23677 9701 717, 23681 9699 710, 23681 9699 703, 23683 9699 698, 23686 9706 693, 23687 9719 690, 23687 9740 685, 23686 9765 676, 23675 9789 660, 23660 9815 621, 23642 9836 550, 23622 9856 427, 23596 9871 155</trace>
  <trace timeOffset="757868.4" brushRef="#br0" contextRef="#ctx0"> 22199 10339 343, 22199 10339 386, 22199 10339 422, 22199 10339 456, 22199 10339 486, 22199 10339 515, 22199 10339 541, 22199 10339 565, 22199 10339 588, 22199 10339 610, 22199 10339 631, 22196 10346 649, 22198 10355 666, 22199 10360 678, 22204 10369 687, 22212 10381 696, 22222 10392 702, 22240 10405 710, 22260 10415 718, 22287 10425 724, 22321 10432 729, 22359 10439 733, 22403 10444 735, 22451 10447 737, 22499 10447 739, 22552 10447 740, 22605 10447 741, 22659 10444 741, 22714 10435 741, 22769 10422 741, 22825 10407 742, 22883 10389 741, 22942 10368 743, 23004 10345 743, 23068 10322 744, 23130 10299 744, 23192 10280 745, 23253 10265 745, 23309 10253 743, 23360 10249 743, 23405 10249 743, 23443 10249 743, 23476 10251 744, 23503 10256 743, 23526 10265 741, 23542 10270 741, 23551 10273 741, 23558 10278 742, 23563 10281 746, 23566 10282 748, 23570 10285 750, 23570 10285 754, 23570 10285 756, 23570 10285 760, 23572 10285 766, 23572 10287 769, 23572 10287 772, 23574 10287 772, 23574 10287 768, 23574 10287 763, 23564 10280 748, 23549 10270 706, 23526 10258 608, 23499 10249 413, 23466 10236 111</trace>
  <trace timeOffset="758549.4" brushRef="#br0" contextRef="#ctx0"> 22454 9225 186, 22454 9225 231, 22454 9225 277, 22454 9225 320, 22454 9225 360, 22454 9225 397, 22454 9225 430, 22454 9225 460, 22454 9225 488, 22454 9225 513, 22454 9225 533, 22454 9186 550, 22454 9186 561, 22454 9184 571, 22454 9184 578, 22454 9184 587, 22454 9184 594, 22454 9184 602, 22454 9184 612, 22454 9186 619, 22454 9198 627, 22452 9218 635, 22451 9244 642, 22449 9274 648, 22449 9308 652, 22449 9351 655, 22449 9399 656, 22452 9458 658, 22459 9522 658, 22467 9593 660, 22477 9665 660, 22488 9740 661, 22500 9814 666, 22511 9886 670, 22523 9960 675, 22535 10028 680, 22546 10093 681, 22556 10154 684, 22567 10210 683, 22576 10263 685, 22585 10311 684, 22593 10355 686, 22598 10396 691, 22602 10432 693, 22605 10468 699, 22607 10500 700, 22608 10528 701, 22608 10550 703, 22610 10569 704, 22610 10582 706, 22610 10594 711, 22610 10609 713, 22610 10614 715, 22610 10621 716, 22610 10621 717, 22610 10621 717, 22610 10621 718, 22610 10623 718, 22610 10624 718, 22610 10626 717, 22610 10626 711, 22610 10626 700, 22610 10626 680, 22610 10626 645, 22611 10614 586, 22611 10592 500, 22611 10563 383, 22611 10533 226, 22608 10498 31</trace>
  <trace timeOffset="760604.5" brushRef="#br0" contextRef="#ctx0"> 22459 9201 97, 22459 9201 138, 22459 9201 184, 22459 9201 231, 22459 9201 275, 22459 9201 319, 22459 9201 357, 22459 9201 392, 22459 9201 425, 22459 9201 455, 22459 9201 477, 22455 9176 500, 22455 9174 515, 22455 9174 531, 22454 9172 548, 22454 9172 562, 22454 9172 579, 22451 9172 592, 22445 9179 602, 22441 9194 610, 22435 9213 618, 22429 9232 624, 22423 9249 632, 22419 9268 638, 22413 9288 643, 22410 9308 648, 22407 9333 651, 22406 9357 656, 22406 9385 658, 22406 9416 661, 22406 9448 661, 22406 9482 663, 22406 9518 661, 22410 9557 664, 22415 9597 664, 22420 9639 664, 22426 9682 663, 22432 9724 664, 22438 9767 667, 22444 9808 667, 22451 9850 670, 22458 9890 668, 22465 9927 668, 22473 9963 668, 22478 9996 667, 22487 10028 667, 22493 10057 667, 22500 10089 667, 22504 10120 667, 22511 10151 668, 22516 10181 668, 22519 10211 669, 22522 10241 668, 22523 10272 668, 22525 10299 667, 22526 10326 668, 22527 10353 667, 22530 10378 668, 22533 10403 668, 22538 10430 669, 22543 10456 672, 22548 10481 672, 22552 10507 676, 22555 10532 676, 22558 10550 676, 22561 10567 677, 22562 10582 677, 22564 10594 678, 22565 10611 678, 22565 10623 679, 22565 10626 680, 22567 10639 681, 22567 10645 681, 22567 10652 681, 22567 10664 681, 22567 10672 681, 22567 10685 681, 22567 10699 681, 22567 10711 680, 22567 10724 680, 22567 10736 680, 22567 10749 681, 22567 10754 681, 22568 10761 682, 22568 10761 682, 22568 10761 685, 22568 10761 688, 22568 10761 693, 22571 10764 700, 22571 10765 709, 22571 10767 719, 22571 10768 728, 22571 10769 735, 22571 10769 741, 22571 10769 744, 22571 10769 746, 22568 10761 748, 22564 10746 748, 22559 10724 749, 22555 10703 748, 22553 10679 748, 22552 10655 747, 22552 10626 748, 22552 10599 747, 22552 10569 748, 22552 10537 749, 22552 10503 744, 22552 10464 743, 22552 10423 739, 22552 10383 738, 22552 10339 739, 22549 10294 738, 22546 10251 739, 22542 10207 739, 22535 10166 740, 22530 10127 740, 22525 10089 741, 22519 10052 741, 22513 10019 742, 22507 9985 741, 22504 9953 742, 22500 9922 742, 22497 9893 743, 22494 9864 743, 22491 9835 740, 22490 9808 740, 22490 9781 737, 22490 9753 737, 22490 9726 737, 22490 9701 737, 22490 9685 738, 22490 9665 739, 22490 9645 739, 22490 9624 740, 22490 9597 741, 22490 9573 741, 22487 9547 742, 22485 9524 741, 22482 9500 741, 22478 9482 741, 22477 9463 742, 22474 9443 742, 22474 9431 742, 22473 9411 740, 22473 9399 740, 22473 9385 740, 22473 9373 740, 22473 9363 742, 22474 9353 743, 22474 9348 743, 22476 9338 743, 22476 9333 743, 22476 9326 744, 22477 9316 745, 22477 9310 746, 22477 9299 747, 22477 9289 748, 22477 9278 747, 22476 9268 748, 22473 9257 748, 22471 9247 749, 22468 9235 751, 22465 9223 751, 22462 9213 753, 22459 9203 749, 22458 9196 749, 22456 9186 747, 22456 9179 746, 22455 9174 747, 22454 9163 748, 22454 9158 748, 22454 9152 749, 22454 9147 750, 22452 9142 751, 22452 9137 753, 22451 9132 753, 22451 9128 754, 22451 9128 755, 22449 9126 755, 22449 9126 756, 22449 9125 756, 22447 9124 756, 22447 9122 756, 22447 9120 757, 22447 9119 757, 22447 9119 756, 22447 9117 755, 22447 9117 752, 22447 9116 750, 22447 9116 749, 22447 9116 747, 22447 9116 746, 22447 9117 746, 22447 9131 746, 22447 9152 750, 22452 9181 748, 22458 9211 751, 22462 9244 748, 22468 9276 747, 22474 9311 747, 22481 9346 746, 22487 9382 747, 22493 9423 746, 22499 9462 744, 22504 9501 743, 22513 9542 744, 22519 9583 742, 22525 9622 745, 22529 9661 744, 22535 9697 745, 22538 9731 745, 22542 9764 744, 22545 9796 747, 22546 9828 747, 22548 9859 750, 22549 9890 749, 22550 9919 748, 22550 9951 748, 22552 9980 747, 22553 10010 747, 22556 10038 747, 22559 10065 747, 22564 10093 746, 22568 10120 745, 22575 10144 744, 22581 10169 745, 22587 10192 745, 22591 10213 746, 22596 10228 745, 22601 10244 745, 22604 10261 745, 22605 10273 746, 22607 10294 746, 22608 10311 747, 22610 10331 747, 22610 10357 747, 22610 10381 747, 22610 10405 748, 22610 10430 747, 22610 10454 748, 22610 10480 751, 22610 10505 750, 22613 10530 754, 22614 10553 753, 22616 10569 753, 22619 10587 753, 22620 10602 752, 22621 10614 752, 22624 10631 752, 22626 10640 752, 22626 10645 751, 22627 10657 752, 22629 10664 752, 22629 10674 753, 22631 10686 754, 22631 10699 754, 22633 10709 754, 22633 10721 753, 22633 10733 753, 22633 10746 753, 22633 10758 753, 22633 10764 754, 22633 10769 754, 22633 10774 754, 22633 10780 753, 22633 10785 754, 22633 10790 754, 22633 10790 755, 22633 10790 757, 22633 10790 759, 22633 10793 761, 22633 10793 764, 22633 10793 767, 22633 10796 770, 22633 10796 772, 22633 10796 773, 22633 10793 774, 22629 10783 773, 22624 10773 774, 22620 10756 774, 22617 10741 773, 22616 10729 773, 22613 10711 773, 22613 10692 773, 22613 10674 773, 22613 10652 773, 22613 10628 773, 22616 10606 772, 22619 10582 772, 22623 10559 772, 22629 10535 768, 22634 10507 768, 22639 10478 764, 22642 10447 761, 22644 10413 761, 22647 10378 759, 22647 10339 760, 22647 10297 762, 22647 10253 763, 22646 10210 763, 22640 10164 763, 22634 10118 761, 22626 10074 761, 22619 10032 761, 22613 9992 762, 22607 9951 762, 22602 9914 760, 22597 9878 760, 22593 9847 757, 22590 9818 759, 22587 9791 759, 22584 9772 759, 22582 9753 759, 22579 9735 759, 22578 9715 759, 22575 9691 760, 22573 9672 761, 22571 9654 762, 22567 9634 763, 22564 9610 763, 22559 9581 763, 22555 9552 762, 22550 9525 763, 22546 9498 762, 22542 9472 763, 22536 9448 763, 22533 9426 763, 22530 9402 763, 22527 9387 764, 22526 9370 764, 22525 9358 765, 22523 9346 764, 22522 9334 765, 22520 9322 765, 22519 9310 766, 22517 9299 767, 22517 9288 767, 22516 9276 767, 22514 9266 767, 22513 9256 767, 22511 9247 767, 22507 9235 769, 22506 9225 769, 22504 9213 771, 22501 9203 768, 22500 9191 767, 22497 9181 765, 22496 9176 764, 22496 9172 765, 22496 9172 765, 22494 9171 762, 22494 9171 762, 22494 9169 762, 22493 9167 760, 22493 9166 760, 22493 9164 759, 22491 9163 755, 22491 9161 753, 22491 9161 751, 22491 9160 748, 22491 9160 749, 22491 9160 744, 22491 9160 737, 22491 9160 719, 22491 9160 676, 22491 9160 586, 22496 9171 413, 22506 9186 123</trace>
  <trace timeOffset="761297.56" brushRef="#br0" contextRef="#ctx0"> 22886 9124 261, 22886 9124 315, 22886 9124 370, 22886 9124 420, 22886 9124 467, 22863 9046 509, 22857 9036 542, 22851 9029 569, 22848 9026 591, 22845 9022 608, 22841 9019 622, 22841 9019 636, 22841 9017 646, 22841 9017 652, 22841 9017 655, 22840 9017 654, 22837 9017 654, 22833 9024 653, 22830 9034 654, 22825 9053 653, 22824 9072 654, 22824 9094 653, 22824 9126 653, 22824 9157 657, 22824 9189 656, 22825 9225 660, 22827 9261 660, 22830 9303 658, 22831 9343 660, 22833 9385 660, 22834 9431 660, 22837 9475 660, 22838 9522 660, 22841 9569 660, 22845 9619 661, 22848 9665 660, 22853 9714 660, 22858 9762 664, 22864 9811 661, 22870 9858 665, 22877 9906 665, 22882 9951 664, 22887 9994 666, 22892 10035 666, 22896 10072 669, 22901 10106 669, 22907 10139 671, 22913 10169 671, 22919 10199 672, 22924 10228 674, 22929 10256 678, 22935 10282 683, 22939 10309 690, 22942 10334 698, 22945 10358 706, 22948 10381 715, 22950 10396 723, 22951 10413 728, 22953 10423 733, 22953 10430 736, 22955 10440 737, 22957 10444 739, 22958 10449 739, 22960 10454 739, 22960 10454 740, 22960 10454 741, 22960 10454 742, 22961 10456 742, 22963 10457 741, 22965 10459 741, 22967 10460 742, 22970 10464 742, 22973 10469 742, 22976 10473 745, 22978 10476 745, 22978 10476 748, 22980 10480 748, 22981 10483 746, 22983 10486 743, 22986 10490 740, 22986 10490 736, 22986 10490 727, 22986 10490 709, 22987 10490 669, 22987 10493 591, 22989 10493 453, 22993 10480 220</trace>
  <trace timeOffset="761888.56" brushRef="#br0" contextRef="#ctx0"> 23075 9272 132, 23075 9272 171, 23075 9272 216, 23075 9272 262, 23075 9272 300, 23075 9272 334, 23075 9272 366, 23075 9272 399, 23075 9272 436, 23075 9272 472, 23075 9272 509, 23077 9213 540, 23077 9213 567, 23078 9211 588, 23078 9210 604, 23080 9208 617, 23080 9206 625, 23081 9206 633, 23081 9203 637, 23081 9203 637, 23083 9201 640, 23083 9199 643, 23084 9199 645, 23084 9199 652, 23087 9199 656, 23090 9213 664, 23094 9232 671, 23098 9261 678, 23101 9290 687, 23106 9325 695, 23109 9365 701, 23112 9407 705, 23115 9455 709, 23119 9501 710, 23121 9547 712, 23124 9595 712, 23127 9641 713, 23132 9685 712, 23136 9726 713, 23142 9767 715, 23149 9808 716, 23155 9850 718, 23162 9893 717, 23169 9936 716, 23179 9981 717, 23187 10025 717, 23194 10069 718, 23201 10113 719, 23210 10152 721, 23217 10187 721, 23224 10221 723, 23230 10248 723, 23238 10273 724, 23246 10297 726, 23253 10314 726, 23259 10328 726, 23265 10340 727, 23270 10348 726, 23275 10357 726, 23279 10365 726, 23284 10372 726, 23288 10380 726, 23289 10383 726, 23292 10387 726, 23294 10390 726, 23297 10393 726, 23301 10396 726, 23304 10400 723, 23304 10400 722, 23304 10400 721, 23304 10400 719, 23305 10401 711, 23305 10401 688, 23305 10401 643, 23305 10401 567, 23305 10387 457, 23301 10365 294, 23292 10333 48</trace>
  <trace timeOffset="762444.6" brushRef="#br0" contextRef="#ctx0"> 23418 9370 228, 23418 9370 281, 23418 9370 331, 23418 9370 378, 23418 9370 419, 23418 9284 453, 23417 9264 483, 23415 9252 513, 23414 9240 538, 23414 9228 563, 23412 9222 587, 23412 9218 607, 23412 9218 624, 23412 9215 638, 23412 9215 649, 23412 9215 657, 23412 9213 663, 23412 9211 667, 23412 9210 669, 23412 9208 669, 23412 9208 670, 23412 9206 670, 23412 9206 670, 23412 9206 669, 23412 9208 670, 23412 9222 670, 23412 9242 670, 23417 9269 672, 23424 9299 672, 23429 9333 673, 23435 9368 675, 23441 9411 676, 23446 9455 676, 23452 9500 677, 23457 9549 676, 23460 9602 678, 23464 9653 678, 23467 9704 679, 23470 9757 682, 23473 9808 681, 23477 9856 683, 23483 9905 682, 23487 9951 681, 23493 9996 682, 23500 10038 681, 23509 10081 682, 23521 10120 683, 23531 10159 683, 23544 10196 684, 23554 10233 684, 23566 10265 683, 23577 10299 684, 23586 10328 684, 23594 10354 686, 23603 10375 688, 23607 10390 689, 23612 10400 689, 23615 10408 690, 23616 10413 690, 23618 10418 691, 23619 10422 694, 23619 10422 695, 23619 10422 696, 23619 10422 697, 23620 10423 698, 23620 10425 698, 23622 10427 700, 23622 10427 699, 23622 10427 695, 23623 10428 688, 23623 10428 672, 23623 10427 637, 23623 10415 572, 23623 10403 476, 23620 10384 323, 23616 10363 84</trace>
  <trace timeOffset="762936.6" brushRef="#br0" contextRef="#ctx0"> 23669 9149 209, 23669 9149 259, 23669 9149 307, 23669 9149 351, 23669 9149 389, 23669 9149 424, 23669 9149 456, 23669 9149 486, 23669 9149 515, 23669 9149 537, 23672 9078 555, 23672 9077 568, 23672 9077 575, 23674 9077 582, 23674 9075 587, 23675 9075 592, 23680 9075 597, 23687 9085 603, 23697 9104 609, 23709 9132 616, 23720 9164 624, 23732 9203 629, 23742 9249 637, 23752 9295 639, 23763 9343 640, 23772 9394 642, 23783 9445 641, 23792 9495 643, 23801 9544 642, 23808 9590 643, 23817 9632 643, 23824 9672 643, 23832 9711 642, 23840 9747 643, 23850 9784 647, 23859 9821 647, 23866 9859 651, 23876 9897 651, 23885 9934 651, 23892 9970 652, 23901 10005 652, 23911 10037 652, 23918 10069 651, 23927 10096 651, 23934 10122 650, 23943 10147 650, 23950 10166 649, 23956 10179 650, 23963 10193 650, 23969 10201 650, 23972 10204 650, 23976 10211 649, 23979 10214 648, 23982 10217 647, 23985 10221 643, 23985 10221 637, 23985 10221 615, 23985 10221 553, 23986 10221 391, 23986 10221 113</trace>
  <trace timeOffset="764363.75" brushRef="#br0" contextRef="#ctx0"> 22749 8157 123, 22749 8157 157, 22749 8157 188, 22749 8157 216, 22749 8157 246, 22749 8157 275, 22749 8157 308, 22749 8157 342, 22749 8157 372, 22749 8157 397, 22749 8157 414, 22733 8121 424, 22731 8121 430, 22731 8122 438, 22731 8139 445, 22731 8165 455, 22734 8202 465, 22743 8246 467, 22756 8293 472, 22767 8344 473, 22781 8393 477, 22793 8443 483, 22805 8494 489, 22815 8545 498, 22824 8591 507, 22831 8636 518, 22837 8681 535, 22844 8722 555, 22847 8763 577, 22850 8801 599, 22853 8840 618, 22854 8877 632, 22854 8911 642, 22856 8943 649, 22856 8968 655, 22856 8988 657, 22856 8999 660, 22857 9005 660, 22857 9005 658, 22857 9005 658, 22857 9005 656, 22857 9007 653, 22857 9007 649, 22857 9007 638, 22857 9007 614, 22857 8999 572, 22853 8984 504, 22847 8963 410, 22841 8946 277, 22835 8926 85</trace>
  <trace timeOffset="764944.75" brushRef="#br0" contextRef="#ctx0"> 22869 8843 260, 22869 8843 291, 22869 8843 326, 22869 8843 359, 22869 8843 390, 22869 8843 417, 22869 8843 440, 22869 8843 462, 22869 8843 480, 22869 8843 497, 22929 8825 515, 22954 8821 532, 22980 8820 550, 23009 8818 565, 23039 8816 578, 23072 8815 589, 23107 8814 598, 23145 8811 603, 23184 8808 612, 23223 8806 617, 23263 8803 621, 23307 8800 627, 23347 8797 629, 23388 8796 631, 23428 8793 635, 23469 8791 637, 23509 8788 639, 23552 8786 642, 23594 8783 644, 23636 8779 646, 23678 8776 649, 23719 8771 651, 23761 8767 655, 23801 8763 661, 23842 8758 668, 23882 8751 675, 23921 8746 681, 23962 8741 688, 24000 8736 693, 24038 8729 696, 24074 8724 699, 24111 8722 700, 24144 8719 701, 24177 8715 703, 24210 8714 704, 24240 8714 705, 24271 8712 706, 24297 8710 706, 24325 8710 708, 24349 8707 708, 24374 8707 710, 24397 8705 712, 24413 8703 714, 24431 8702 715, 24448 8700 716, 24460 8698 719, 24478 8695 721, 24491 8695 726, 24501 8690 729, 24514 8688 731, 24518 8686 734, 24528 8683 734, 24533 8681 736, 24537 8681 737, 24542 8678 736, 24542 8678 736, 24542 8678 737, 24542 8678 736, 24544 8678 737, 24545 8676 736, 24547 8676 735, 24548 8674 731, 24550 8674 716, 24550 8673 671, 24550 8668 574, 24545 8657 366, 24531 8644 74</trace>
  <trace timeOffset="766885.9" brushRef="#br0" contextRef="#ctx0"> 22815 8710 182, 22815 8710 215, 22815 8710 244, 22815 8710 267, 22815 8710 289, 22815 8710 308, 22815 8710 324, 22815 8710 340, 22815 8710 353, 22815 8710 366, 22815 8710 380, 22815 8726 396, 22815 8727 408, 22815 8729 424, 22815 8731 443, 22815 8732 469, 22815 8732 498, 22815 8734 530, 22816 8734 558, 22821 8727 580, 22828 8714 597, 22835 8695 610, 22844 8674 619, 22851 8651 627, 22858 8627 634, 22864 8603 640, 22872 8579 645, 22880 8557 648, 22887 8535 651, 22893 8519 649, 22899 8506 649, 22905 8499 647, 22906 8494 645, 22912 8486 644, 22915 8482 642, 22918 8480 640, 22925 8480 638, 22936 8480 640, 22951 8486 639, 22970 8499 642, 22986 8514 641, 23001 8528 641, 23016 8543 639, 23029 8557 639, 23039 8567 640, 23048 8576 640, 23054 8580 641, 23058 8584 642, 23062 8586 644, 23065 8588 646, 23068 8591 648, 23071 8592 650, 23075 8595 653, 23075 8595 656, 23075 8595 660, 23075 8595 663, 23077 8595 666, 23078 8595 668, 23083 8595 669, 23088 8589 671, 23095 8577 671, 23103 8560 672, 23109 8540 676, 23115 8521 674, 23121 8499 676, 23127 8478 674, 23132 8463 673, 23138 8450 672, 23142 8440 671, 23149 8435 671, 23156 8428 669, 23164 8428 669, 23178 8428 669, 23192 8430 669, 23213 8440 670, 23233 8456 673, 23258 8472 674, 23282 8490 678, 23307 8508 678, 23330 8526 679, 23349 8540 678, 23364 8550 681, 23378 8557 685, 23385 8560 689, 23390 8562 693, 23395 8564 696, 23399 8564 698, 23405 8564 701, 23414 8562 703, 23428 8557 704, 23437 8545 705, 23447 8536 706, 23454 8524 709, 23460 8511 705, 23463 8499 708, 23466 8489 704, 23469 8480 703, 23470 8475 702, 23472 8470 699, 23473 8467 698, 23473 8467 695, 23473 8465 693, 23473 8465 693, 23475 8465 691, 23481 8465 691, 23487 8465 693, 23492 8465 694, 23498 8465 694, 23500 8465 696, 23505 8467 697, 23509 8468 698, 23515 8470 700, 23515 8470 701, 23519 8470 699, 23526 8467 700, 23537 8459 700, 23548 8450 699, 23557 8440 699, 23563 8435 698, 23570 8427 697, 23577 8421 695, 23580 8418 694, 23584 8416 691, 23589 8416 690, 23597 8416 688, 23612 8422 687, 23628 8435 688, 23642 8448 690, 23654 8463 691, 23668 8480 695, 23680 8495 693, 23691 8508 694, 23701 8518 693, 23712 8526 694, 23719 8531 694, 23729 8535 695, 23737 8538 695, 23742 8538 695, 23752 8538 695, 23759 8538 695, 23769 8538 698, 23780 8536 698, 23788 8533 698, 23797 8528 698, 23800 8528 697, 23804 8526 696, 23804 8526 695, 23804 8524 694, 23810 8524 693, 23821 8524 693, 23832 8524 693, 23847 8528 693, 23859 8535 690, 23868 8540 690, 23883 8547 691, 23897 8552 693, 23908 8553 694, 23923 8557 695, 23938 8557 695, 23949 8557 695, 23963 8557 694, 23977 8550 694, 23986 8545 694, 23999 8538 695, 24006 8531 696, 24012 8524 696, 24018 8516 697, 24021 8511 696, 24024 8508 694, 24024 8508 693, 24024 8507 690, 24024 8507 689, 24025 8507 690, 24028 8507 689, 24032 8507 689, 24035 8507 688, 24041 8511 685, 24047 8519 685, 24053 8526 683, 24058 8533 684, 24061 8536 685, 24064 8540 685, 24069 8540 686, 24074 8540 686, 24083 8540 686, 24097 8540 686, 24106 8535 688, 24119 8526 688, 24128 8515 689, 24135 8507 685, 24142 8497 683, 24149 8489 679, 24151 8486 678, 24154 8482 676, 24154 8482 673, 24154 8482 674, 24158 8482 673, 24163 8482 675, 24171 8482 675, 24184 8486 676, 24191 8490 675, 24205 8497 675, 24213 8499 677, 24223 8502 678, 24234 8506 680, 24246 8506 680, 24264 8506 680, 24280 8506 680, 24301 8499 680, 24314 8494 678, 24326 8486 678, 24336 8480 675, 24343 8474 674, 24352 8468 674, 24355 8465 673, 24359 8463 673, 24359 8463 672, 24359 8462 672, 24359 8462 673, 24365 8462 676, 24368 8462 678, 24374 8470 682, 24378 8477 681, 24379 8482 683, 24382 8486 685, 24384 8489 686, 24387 8494 689, 24388 8497 690, 24392 8501 693, 24392 8501 693, 24397 8501 693, 24407 8501 693, 24420 8501 693, 24439 8495 689, 24456 8487 687, 24466 8482 681, 24478 8474 672, 24491 8468 649, 24499 8462 578, 24507 8457 387, 24518 8457 97</trace>
  <trace timeOffset="772244.2" brushRef="#br0" contextRef="#ctx0"> 28309 8867 267, 28309 8867 324, 28309 8867 383, 28309 8867 441, 28309 8867 497, 28296 8771 543, 28295 8758 579, 28295 8739 607, 28295 8726 628, 28295 8720 645, 28295 8715 658, 28295 8715 670, 28295 8714 677, 28295 8714 683, 28295 8712 687, 28295 8712 693, 28295 8712 697, 28302 8724 704, 28315 8749 712, 28329 8785 719, 28345 8828 723, 28360 8877 728, 28375 8932 730, 28390 8992 735, 28404 9053 740, 28416 9116 742, 28429 9181 747, 28438 9247 748, 28446 9310 749, 28452 9372 752, 28458 9431 755, 28464 9486 760, 28468 9536 763, 28471 9581 768, 28475 9619 771, 28477 9654 774, 28480 9683 776, 28481 9703 778, 28481 9715 778, 28483 9721 780, 28483 9721 781, 28483 9721 781, 28483 9721 782, 28483 9723 782, 28484 9724 781, 28484 9726 779, 28486 9726 775, 28487 9726 768, 28492 9715 754, 28497 9697 731, 28501 9672 694, 28506 9650 637, 28509 9626 546, 28510 9610 416, 28512 9590 221</trace>
  <trace timeOffset="772780.2" brushRef="#br0" contextRef="#ctx0"> 28393 9313 357, 28393 9313 386, 28393 9313 424, 28393 9313 471, 28393 9313 518, 28393 9313 557, 28393 9313 585, 28393 9313 602, 28393 9313 614, 28393 9313 622, 28380 9311 632, 28378 9311 642, 28378 9311 654, 28378 9311 668, 28380 9311 680, 28393 9311 691, 28413 9311 699, 28439 9311 704, 28468 9311 711, 28498 9311 715, 28533 9310 720, 28571 9306 724, 28612 9303 728, 28657 9298 731, 28705 9293 732, 28753 9288 733, 28803 9283 734, 28855 9276 735, 28906 9271 737, 28960 9266 738, 29012 9261 738, 29062 9257 739, 29116 9252 740, 29168 9249 741, 29221 9244 744, 29273 9239 746, 29327 9235 749, 29379 9230 752, 29428 9227 753, 29477 9223 754, 29526 9220 754, 29571 9218 754, 29617 9218 755, 29659 9215 756, 29700 9213 757, 29739 9210 759, 29775 9208 761, 29808 9206 762, 29842 9203 765, 29873 9198 767, 29904 9194 768, 29934 9191 769, 29962 9189 772, 29986 9186 773, 30004 9182 775, 30021 9181 775, 30033 9179 775, 30045 9178 775, 30057 9176 775, 30061 9174 776, 30068 9174 778, 30068 9174 780, 30068 9174 782, 30068 9174 780, 30070 9174 780, 30071 9172 781, 30073 9172 781, 30074 9171 779, 30074 9169 775, 30074 9163 763, 30074 9151 741, 30068 9136 691, 30061 9120 594, 30048 9102 421, 30031 9087 126</trace>
  <trace timeOffset="773865.25" brushRef="#br0" contextRef="#ctx0"> 28562 9046 194, 28562 9046 248, 28562 9046 300, 28562 9046 346, 28562 9046 389, 28562 9046 433, 28562 9046 478, 28562 9046 523, 28562 9046 568, 28582 9125 602, 28585 9134 635, 28589 9142 660, 28592 9151 679, 28597 9158 694, 28600 9166 705, 28601 9169 713, 28606 9176 719, 28607 9181 724, 28608 9186 727, 28611 9190 730, 28611 9190 732, 28611 9190 734, 28611 9190 738, 28612 9191 742, 28614 9191 745, 28617 9191 750, 28623 9182 750, 28629 9164 754, 28637 9140 753, 28646 9111 754, 28653 9082 756, 28659 9053 756, 28666 9024 757, 28673 8995 757, 28679 8972 757, 28683 8953 756, 28689 8940 756, 28694 8931 755, 28697 8926 755, 28700 8923 754, 28705 8923 754, 28714 8923 755, 28726 8928 754, 28743 8938 754, 28759 8955 754, 28774 8973 755, 28789 8993 755, 28806 9012 757, 28822 9029 759, 28835 9041 759, 28848 9048 760, 28858 9053 759, 28869 9053 760, 28883 9053 761, 28897 9046 762, 28916 9034 764, 28931 9019 765, 28942 9004 766, 28955 8987 766, 28967 8970 766, 28974 8958 765, 28983 8947 765, 28987 8940 764, 28990 8937 763, 28993 8933 762, 28993 8933 761, 28993 8932 761, 28999 8932 759, 29009 8933 759, 29020 8942 760, 29037 8952 760, 29051 8963 763, 29065 8972 764, 29078 8979 764, 29091 8984 764, 29108 8985 764, 29125 8985 764, 29148 8984 764, 29171 8973 764, 29192 8961 763, 29213 8946 764, 29234 8930 764, 29254 8913 765, 29272 8898 766, 29285 8886 766, 29291 8881 767, 29295 8877 766, 29295 8877 764, 29295 8876 763, 29295 8876 763, 29297 8876 762, 29301 8876 765, 29308 8882 765, 29318 8893 766, 29330 8908 765, 29337 8918 765, 29348 8928 765, 29360 8935 764, 29371 8940 765, 29388 8944 765, 29406 8944 764, 29425 8944 766, 29451 8944 766, 29476 8937 766, 29497 8926 766, 29518 8915 765, 29538 8903 765, 29557 8891 766, 29570 8882 765, 29581 8876 764, 29590 8874 762, 29594 8872 760, 29603 8872 759, 29610 8872 759, 29623 8879 759, 29636 8893 761, 29649 8906 761, 29659 8920 760, 29670 8932 761, 29679 8942 761, 29690 8949 762, 29697 8955 765, 29708 8958 765, 29719 8961 765, 29730 8961 765, 29748 8961 763, 29765 8957 764, 29782 8949 763, 29798 8938 763, 29808 8931 763, 29819 8922 763, 29824 8918 764, 29828 8915 763, 29833 8911 762, 29833 8911 762, 29833 8910 762, 29833 8910 762, 29834 8910 763, 29840 8910 763, 29844 8910 765, 29849 8910 766, 29859 8910 767, 29863 8911 769, 29872 8913 771, 29881 8915 772, 29892 8915 774, 29907 8915 777, 29925 8915 778, 29948 8906 780, 29970 8893 781, 29993 8879 780, 30015 8865 778, 30035 8850 776, 30057 8836 773, 30076 8825 769, 30090 8816 765, 30106 8813 761, 30121 8811 754, 30138 8811 744, 30158 8814 726, 30178 8821 680, 30200 8833 565, 30222 8840 271</trace>
  <trace timeOffset="808600.25" brushRef="#br0" contextRef="#ctx0"> 933 3040 161, 933 3040 203, 933 3040 244, 933 3040 282, 933 3040 316, 933 3040 353, 933 3040 387, 933 3040 423, 933 3040 457, 933 3040 486, 915 2996 514, 915 2996 536, 913 2994 555, 913 2994 571, 913 2994 583, 913 2992 594, 913 2991 601, 913 2989 607, 913 2987 612, 912 2986 615, 912 2984 618, 912 2983 620, 912 2981 621, 912 2981 620, 912 2980 619, 912 2980 618, 912 2980 617, 910 2980 617, 910 2981 617, 909 2998 618, 907 3023 619, 906 3059 619, 906 3099 622, 906 3145 629, 907 3193 641, 912 3246 652, 919 3297 663, 929 3350 667, 938 3405 670, 950 3462 677, 962 3520 683, 973 3584 690, 984 3648 695, 994 3713 699, 1001 3774 705, 1009 3832 708, 1016 3885 712, 1026 3934 714, 1033 3980 717, 1041 4021 720, 1045 4059 724, 1050 4093 731, 1052 4125 735, 1053 4150 740, 1056 4169 741, 1058 4183 740, 1059 4193 740, 1061 4206 741, 1062 4218 742, 1064 4228 745, 1067 4238 746, 1068 4250 748, 1069 4255 750, 1071 4258 752, 1071 4258 755, 1071 4258 757, 1071 4258 760, 1071 4260 762, 1071 4262 763, 1071 4263 764, 1071 4264 765, 1071 4267 767, 1071 4267 767, 1071 4270 768, 1071 4271 768, 1071 4272 767, 1071 4274 765, 1071 4275 761, 1071 4277 750, 1071 4277 730, 1069 4277 688, 1067 4275 607, 1067 4260 455, 1072 4235 199</trace>
  <trace timeOffset="809768.3" brushRef="#br0" contextRef="#ctx0"> 861 3698 107, 861 3698 154, 861 3698 194, 861 3698 227, 861 3698 255, 861 3698 281, 861 3698 303, 861 3698 326, 861 3698 346, 861 3698 370, 861 3698 392, 848 3703 416, 847 3705 439, 847 3705 459, 847 3705 476, 845 3706 488, 845 3706 498, 845 3706 507, 845 3708 516, 845 3708 528, 845 3710 537, 845 3710 547, 845 3710 558, 850 3713 569, 854 3717 578, 863 3722 588, 873 3725 595, 881 3730 601, 896 3734 607, 906 3737 611, 921 3742 617, 936 3745 623, 952 3749 628, 975 3752 634, 993 3755 638, 1012 3755 642, 1035 3755 646, 1059 3755 649, 1093 3755 653, 1126 3755 656, 1162 3755 654, 1204 3755 654, 1250 3754 652, 1301 3752 650, 1349 3752 653, 1395 3752 655, 1434 3752 657, 1469 3752 660, 1500 3754 661, 1532 3755 664, 1565 3759 667, 1598 3759 668, 1632 3762 671, 1663 3763 673, 1697 3764 675, 1729 3764 678, 1760 3764 679, 1791 3764 680, 1823 3764 678, 1854 3764 679, 1886 3764 677, 1917 3764 675, 1947 3764 676, 1976 3764 674, 2003 3764 674, 2031 3764 675, 2058 3764 677, 2086 3766 678, 2113 3767 680, 2139 3768 682, 2168 3771 682, 2197 3771 682, 2228 3774 682, 2258 3775 683, 2290 3776 685, 2323 3778 685, 2354 3780 686, 2385 3780 686, 2415 3780 686, 2443 3781 687, 2470 3781 688, 2499 3781 689, 2527 3781 688, 2556 3781 688, 2585 3781 686, 2612 3781 685, 2639 3784 684, 2667 3788 682, 2694 3788 683, 2722 3792 684, 2752 3795 685, 2784 3796 686, 2820 3796 687, 2858 3796 688, 2901 3796 689, 2943 3795 690, 2988 3791 691, 3034 3785 691, 3078 3781 693, 3122 3776 693, 3164 3771 691, 3206 3767 689, 3244 3764 687, 3280 3763 686, 3313 3762 686, 3345 3762 687, 3374 3762 687, 3400 3762 688, 3424 3762 687, 3442 3762 689, 3461 3762 689, 3472 3762 690, 3485 3762 691, 3498 3759 693, 3504 3759 693, 3516 3759 694, 3521 3759 696, 3526 3759 698, 3532 3759 700, 3532 3759 703, 3532 3759 708, 3532 3759 712, 3533 3759 714, 3535 3759 712, 3535 3759 700, 3535 3756 658, 3535 3747 541, 3535 3732 252</trace>
  <trace timeOffset="811148.4" brushRef="#br0" contextRef="#ctx0"> 948 3667 117, 948 3667 158, 948 3667 201, 948 3667 240, 948 3667 278, 948 3667 310, 948 3667 338, 950 3747 367, 951 3752 394, 951 3752 423, 951 3752 449, 951 3752 472, 952 3754 490, 952 3755 504, 952 3756 515, 954 3759 523, 954 3759 530, 955 3762 537, 955 3762 542, 958 3763 546, 959 3763 551, 959 3763 554, 961 3764 557, 961 3764 561, 962 3764 567, 964 3764 571, 968 3764 575, 973 3762 577, 977 3759 579, 984 3752 580, 990 3750 580, 994 3747 582, 998 3746 586, 998 3746 589, 1004 3746 592, 1015 3746 595, 1030 3746 597, 1050 3749 599, 1065 3752 601, 1081 3756 603, 1097 3759 606, 1116 3762 608, 1143 3762 610, 1173 3762 608, 1208 3759 606, 1246 3749 602, 1282 3738 600, 1315 3725 600, 1343 3713 601, 1366 3699 601, 1379 3690 600, 1393 3682 598, 1401 3678 597, 1405 3676 595, 1409 3675 594, 1409 3675 592, 1415 3675 591, 1425 3675 591, 1438 3675 591, 1457 3681 594, 1473 3688 597, 1487 3696 600, 1497 3703 606, 1512 3708 607, 1526 3710 609, 1545 3713 610, 1567 3713 611, 1587 3713 611, 1609 3708 612, 1630 3699 612, 1649 3690 612, 1668 3681 613, 1687 3671 610, 1698 3666 610, 1710 3660 610, 1718 3655 609, 1721 3653 611, 1730 3653 611, 1739 3653 612, 1753 3658 614, 1768 3668 617, 1783 3681 618, 1797 3695 620, 1812 3705 621, 1827 3716 622, 1844 3723 623, 1857 3730 621, 1875 3732 622, 1894 3734 617, 1912 3734 614, 1935 3734 614, 1956 3730 611, 1974 3723 613, 1992 3713 613, 2008 3703 614, 2018 3695 614, 2029 3685 614, 2035 3681 614, 2038 3678 614, 2043 3675 614, 2043 3675 613, 2047 3675 614, 2058 3675 615, 2073 3684 617, 2091 3696 620, 2108 3710 622, 2126 3725 623, 2146 3738 624, 2168 3749 624, 2191 3756 624, 2216 3762 624, 2234 3764 623, 2255 3764 624, 2275 3764 623, 2295 3763 622, 2317 3756 621, 2333 3750 620, 2346 3742 620, 2354 3738 620, 2362 3732 620, 2369 3725 620, 2372 3723 620, 2376 3722 620, 2376 3722 621, 2376 3720 621, 2376 3720 623, 2381 3720 627, 2385 3720 629, 2391 3725 635, 2397 3734 638, 2402 3742 639, 2407 3750 640, 2414 3759 639, 2418 3766 638, 2421 3768 637, 2424 3771 635, 2424 3771 632, 2424 3771 628, 2424 3771 624, 2430 3771 621, 2436 3771 620, 2447 3771 619, 2459 3762 620, 2465 3752 619, 2473 3739 619, 2479 3730 617, 2480 3725 617, 2483 3723 616, 2483 3723 615, 2483 3722 615, 2483 3722 614, 2485 3720 613, 2485 3718 610, 2486 3717 602, 2488 3716 585, 2494 3713 533, 2501 3705 408, 2512 3698 149</trace>
  <trace timeOffset="812335.44" brushRef="#br0" contextRef="#ctx0"> 2680 3771 317, 2680 3771 323, 2680 3771 340, 2680 3771 364, 2680 3771 390, 2680 3771 419, 2680 3771 446, 2680 3771 471, 2680 3771 493, 2680 3771 514, 2680 3771 529, 2682 3774 544, 2682 3774 558, 2682 3774 573, 2682 3774 589, 2683 3775 603, 2683 3775 618, 2683 3775 631, 2683 3776 642, 2683 3776 653, 2683 3776 666, 2683 3778 678, 2683 3778 691, 2683 3778 703, 2683 3778 714, 2683 3780 724, 2683 3780 732, 2683 3780 738, 2683 3780 745, 2683 3781 750, 2683 3781 754, 2683 3781 759, 2683 3781 762, 2683 3780 765, 2683 3768 769, 2683 3750 771, 2682 3727 772, 2679 3702 774, 2676 3673 775, 2671 3641 776, 2668 3602 778, 2664 3560 778, 2661 3517 780, 2657 3470 779, 2650 3418 779, 2645 3364 779, 2639 3309 774, 2635 3253 775, 2631 3197 771, 2629 3145 771, 2628 3099 772, 2628 3062 769, 2628 3035 771, 2628 3014 772, 2628 3001 773, 2628 2994 774, 2628 2983 774, 2629 2977 772, 2629 2971 773, 2631 2964 773, 2631 2964 772, 2631 2963 774, 2631 2963 774, 2631 2962 774, 2632 2960 776, 2632 2959 777, 2632 2952 778, 2632 2945 779, 2632 2939 780, 2632 2934 779, 2632 2934 779, 2632 2932 781, 2632 2932 781, 2632 2931 783, 2632 2930 783, 2632 2929 781, 2632 2927 780, 2632 2925 777, 2632 2924 776, 2632 2922 777, 2632 2921 775, 2632 2919 772, 2632 2917 768, 2632 2917 763, 2632 2917 759, 2632 2917 757, 2634 2917 755, 2639 2929 753, 2645 2949 753, 2654 2978 753, 2664 3009 753, 2671 3042 754, 2679 3076 753, 2688 3109 754, 2696 3141 757, 2703 3173 759, 2712 3202 762, 2720 3231 762, 2729 3259 762, 2738 3286 762, 2745 3312 761, 2752 3337 762, 2759 3362 762, 2765 3387 762, 2771 3413 761, 2777 3438 761, 2784 3464 761, 2788 3489 762, 2794 3514 762, 2799 3537 763, 2804 3558 762, 2810 3580 761, 2816 3599 761, 2819 3613 760, 2823 3629 760, 2827 3644 761, 2832 3660 761, 2839 3675 761, 2843 3688 762, 2849 3702 762, 2853 3710 762, 2856 3718 763, 2861 3727 763, 2862 3732 763, 2865 3742 764, 2868 3752 764, 2871 3756 765, 2872 3762 764, 2872 3762 764, 2872 3766 764, 2874 3771 764, 2875 3775 766, 2876 3780 766, 2876 3780 766, 2876 3780 766, 2876 3780 767, 2876 3781 767, 2878 3783 769, 2878 3784 769, 2878 3785 770, 2878 3788 771, 2878 3788 771, 2878 3788 772, 2878 3788 772, 2878 3791 774, 2878 3791 775, 2879 3791 776, 2879 3792 777, 2879 3792 777, 2879 3792 778, 2879 3793 778, 2879 3793 779, 2879 3793 778, 2879 3793 776, 2881 3795 775, 2881 3795 774, 2882 3795 772, 2890 3795 772, 2905 3795 771, 2924 3795 770, 2949 3795 769, 2973 3792 767, 2998 3788 766, 3022 3785 765, 3044 3784 764, 3067 3781 764, 3090 3778 763, 3113 3776 763, 3134 3771 764, 3157 3768 763, 3180 3764 763, 3202 3759 762, 3224 3754 761, 3247 3749 759, 3268 3746 757, 3283 3742 756, 3302 3742 756, 3312 3739 756, 3325 3738 756, 3338 3737 756, 3344 3735 755, 3355 3735 756, 3361 3735 756, 3367 3735 756, 3373 3735 756, 3373 3735 757, 3373 3735 757, 3373 3735 757, 3374 3735 759, 3375 3735 759, 3377 3735 759, 3378 3735 762, 3380 3735 764, 3381 3735 765, 3383 3735 766, 3384 3735 766, 3387 3735 768, 3388 3735 770, 3390 3735 771, 3391 3735 772, 3393 3735 774, 3394 3735 773, 3396 3735 774, 3397 3735 774, 3398 3735 773, 3400 3735 772, 3406 3735 768, 3419 3735 751, 3433 3725 657, 3450 3710 363, 3459 3687 47</trace>
  <trace timeOffset="815775.7" brushRef="#br0" contextRef="#ctx0"> 838 4271 289, 838 4271 286, 838 4271 286, 838 4271 287, 838 4271 288, 838 4271 291, 838 4271 292, 838 4271 294, 838 4271 300, 838 4271 307, 830 4264 317, 828 4264 330, 828 4264 343, 828 4264 358, 828 4264 373, 828 4264 391, 828 4267 413, 828 4284 434, 830 4309 460, 838 4347 487, 847 4389 516, 855 4434 543, 864 4485 564, 876 4535 582, 889 4585 592, 902 4633 601, 913 4683 608, 925 4728 611, 935 4770 615, 942 4809 617, 950 4845 621, 958 4873 627, 962 4893 635, 967 4911 643, 968 4922 651, 971 4932 660, 974 4947 667, 975 4959 674, 978 4975 683, 978 4991 690, 978 5012 699, 978 5036 706, 978 5061 714, 980 5089 722, 980 5114 728, 981 5141 737, 981 5160 743, 981 5179 749, 983 5196 752, 983 5209 755, 984 5219 756, 986 5225 759, 986 5225 760, 986 5225 761, 986 5225 761, 988 5228 761, 988 5228 760, 990 5230 759, 990 5231 759, 990 5233 755, 991 5235 749, 991 5235 722, 991 5236 653, 991 5235 526, 986 5223 301, 981 5203 23</trace>
  <trace timeOffset="816540.7" brushRef="#br0" contextRef="#ctx0"> 981 4841 333, 981 4841 375, 981 4841 415, 981 4841 453, 981 4841 488, 981 4841 518, 981 4841 544, 981 4841 564, 981 4841 580, 981 4841 591, 981 4841 596, 970 4841 598, 970 4841 597, 970 4841 597, 970 4841 598, 970 4841 598, 983 4841 600, 1003 4841 603, 1029 4841 606, 1055 4841 610, 1082 4841 612, 1113 4841 612, 1147 4841 610, 1189 4841 608, 1234 4838 608, 1278 4838 610, 1318 4838 614, 1355 4838 617, 1389 4838 619, 1422 4838 619, 1455 4838 621, 1490 4838 624, 1526 4838 628, 1565 4838 634, 1606 4838 639, 1646 4836 642, 1689 4833 648, 1733 4831 652, 1778 4828 656, 1821 4825 657, 1869 4821 657, 1917 4816 658, 1966 4809 658, 2015 4805 664, 2064 4799 667, 2115 4792 669, 2165 4787 672, 2217 4780 674, 2268 4775 676, 2317 4770 679, 2363 4766 680, 2407 4761 680, 2450 4760 681, 2491 4756 679, 2531 4756 681, 2571 4755 681, 2611 4755 680, 2650 4753 681, 2688 4750 680, 2725 4749 680, 2761 4746 681, 2797 4741 682, 2833 4738 685, 2871 4735 686, 2907 4731 688, 2942 4726 689, 2976 4723 690, 3010 4720 693, 3040 4717 693, 3069 4716 694, 3089 4714 694, 3108 4714 694, 3122 4714 693, 3136 4714 694, 3150 4714 694, 3161 4714 695, 3174 4714 696, 3184 4714 696, 3196 4714 698, 3201 4714 699, 3208 4714 701, 3212 4714 704, 3218 4714 708, 3224 4714 711, 3230 4714 714, 3230 4714 716, 3230 4714 718, 3230 4714 719, 3231 4714 720, 3232 4714 720, 3235 4714 720, 3235 4714 713, 3235 4714 693, 3235 4714 644, 3230 4710 548, 3215 4703 376, 3192 4698 99</trace>
  <trace timeOffset="817769.75" brushRef="#br0" contextRef="#ctx0"> 986 4725 365, 986 4725 373, 986 4725 389, 986 4725 410, 986 4725 436, 986 4725 463, 986 4725 488, 986 4725 509, 986 4725 524, 986 4725 535, 1019 4726 544, 1030 4728 553, 1036 4728 561, 1049 4728 569, 1065 4728 574, 1077 4728 579, 1093 4726 583, 1103 4723 588, 1111 4720 591, 1120 4716 594, 1133 4713 594, 1153 4708 591, 1176 4705 588, 1201 4703 585, 1220 4703 582, 1238 4703 583, 1255 4708 586, 1278 4718 588, 1301 4731 591, 1325 4743 594, 1349 4755 598, 1376 4764 602, 1402 4772 604, 1429 4775 608, 1458 4775 608, 1487 4775 608, 1515 4772 606, 1544 4764 602, 1571 4753 598, 1595 4743 595, 1616 4731 594, 1630 4723 594, 1643 4716 594, 1651 4711 595, 1655 4710 596, 1659 4708 596, 1659 4708 596, 1659 4706 597, 1659 4706 598, 1661 4706 600, 1666 4706 602, 1677 4706 604, 1691 4713 607, 1709 4720 609, 1726 4726 610, 1737 4731 611, 1755 4734 611, 1771 4734 611, 1791 4734 610, 1817 4734 608, 1840 4731 602, 1863 4725 597, 1885 4718 592, 1901 4713 587, 1914 4706 586, 1923 4703 586, 1927 4703 586, 1932 4700 586, 1932 4700 587, 1937 4700 588, 1943 4700 590, 1953 4700 591, 1966 4700 592, 1976 4700 594, 1995 4703 594, 2012 4703 595, 2037 4703 596, 2061 4703 595, 2089 4699 591, 2119 4688 579, 2151 4674 559, 2184 4655 532, 2217 4635 503, 2249 4616 477, 2278 4593 458, 2304 4576 449, 2326 4559 446, 2340 4549 445, 2348 4541 449, 2352 4539 453, 2352 4539 460, 2357 4539 470, 2366 4539 481, 2378 4544 498, 2392 4555 513, 2405 4568 528, 2418 4585 541, 2430 4601 553, 2443 4617 563, 2457 4630 573, 2472 4642 578, 2485 4647 582, 2499 4652 582, 2517 4654 583, 2537 4654 577, 2560 4654 570, 2583 4646 558, 2605 4637 545, 2624 4625 537, 2644 4613 528, 2664 4600 528, 2680 4588 528, 2693 4579 530, 2705 4571 535, 2712 4567 539, 2715 4564 543, 2720 4562 547, 2725 4562 551, 2731 4562 554, 2742 4562 554, 2758 4562 555, 2773 4567 554, 2788 4571 555, 2804 4574 554, 2823 4576 555, 2843 4576 556, 2868 4576 554, 2893 4576 550, 2916 4570 541, 2937 4562 531, 2958 4555 523, 2978 4547 516, 2992 4541 515, 3005 4536 514, 3014 4532 517, 3018 4531 522, 3025 4529 529, 3025 4529 538, 3030 4529 547, 3034 4529 557, 3043 4529 565, 3057 4535 574, 3067 4544 579, 3078 4552 581, 3088 4561 583, 3095 4567 585, 3102 4571 586, 3112 4577 587, 3122 4581 585, 3133 4584 581, 3145 4584 575, 3160 4584 569, 3169 4584 563, 3184 4579 559, 3196 4571 556, 3205 4566 557, 3216 4558 557, 3224 4553 559, 3227 4550 561, 3231 4549 565, 3231 4549 573, 3231 4547 580, 3231 4547 590, 3238 4546 595, 3244 4546 600, 3257 4544 603, 3276 4542 607, 3297 4541 607, 3325 4538 601, 3351 4532 588, 3378 4524 553, 3407 4511 466, 3433 4496 261, 3455 4480 3</trace>
  <trace timeOffset="819452.9" brushRef="#br0" contextRef="#ctx0"> 964 5313 170, 964 5313 179, 964 5313 187, 964 5313 192, 964 5313 193, 964 5313 187, 964 5313 183, 964 5313 180, 964 5313 179, 964 5313 180, 964 5313 181, 910 5329 180, 907 5334 177, 907 5334 175, 906 5334 173, 906 5334 175, 906 5334 180, 906 5336 190, 906 5336 205, 906 5337 222, 906 5337 246, 906 5339 274, 906 5339 307, 906 5341 342, 906 5341 379, 906 5342 410, 906 5342 439, 906 5344 468, 907 5344 495, 912 5349 525, 918 5354 554, 929 5366 582, 941 5380 608, 952 5395 628, 967 5415 644, 980 5435 656, 994 5454 665, 1006 5472 670, 1016 5489 673, 1024 5499 673, 1029 5508 674, 1032 5511 674, 1032 5511 674, 1032 5511 676, 1032 5511 678, 1033 5513 683, 1035 5513 688, 1035 5516 693, 1036 5516 696, 1036 5523 699, 1033 5535 700, 1026 5550 702, 1016 5574 703, 1007 5596 706, 998 5623 711, 990 5650 715, 980 5678 720, 974 5707 726, 970 5728 728, 968 5746 733, 967 5758 735, 967 5764 737, 965 5775 738, 964 5781 740, 962 5785 740, 962 5791 740, 962 5791 739, 962 5791 736, 962 5791 733, 962 5793 728, 962 5795 721, 962 5796 710, 961 5796 690, 961 5796 657, 954 5796 608, 944 5793 542, 932 5779 470, 918 5758 396, 909 5734 323, 903 5704 262, 900 5670 219, 899 5636 193, 899 5604 186, 899 5582 192, 899 5564 201, 899 5554 218, 899 5549 245, 900 5545 278, 900 5545 314, 900 5542 348, 900 5542 375, 902 5542 396, 902 5542 416, 902 5542 436, 903 5540 457, 903 5540 482, 904 5540 509, 906 5538 532, 906 5538 553, 907 5538 567, 907 5537 576, 909 5537 581, 909 5537 583, 910 5535 585, 912 5535 586, 916 5530 587, 919 5528 589, 927 5523 590, 935 5520 592, 944 5518 594, 954 5516 595, 965 5516 598, 983 5516 601, 1001 5521 604, 1026 5528 607, 1050 5535 608, 1072 5540 609, 1098 5542 610, 1129 5542 610, 1163 5542 604, 1208 5530 597, 1258 5518 583, 1305 5501 568, 1354 5482 557, 1393 5462 550, 1426 5444 546, 1455 5425 548, 1474 5414 551, 1487 5403 555, 1496 5397 558, 1500 5395 562, 1506 5392 568, 1510 5392 573, 1519 5395 579, 1529 5402 583, 1544 5414 587, 1552 5424 588, 1561 5435 589, 1572 5445 590, 1586 5454 591, 1604 5467 594, 1623 5472 597, 1645 5477 599, 1666 5477 599, 1688 5477 594, 1707 5474 580, 1727 5467 569, 1746 5456 558, 1763 5444 556, 1781 5429 557, 1795 5415 561, 1808 5404 563, 1818 5395 564, 1826 5388 565, 1830 5385 564, 1841 5383 568, 1853 5383 571, 1870 5383 575, 1891 5387 582, 1909 5395 586, 1927 5403 590, 1946 5412 595, 1964 5420 598, 1985 5427 600, 2006 5433 601, 2028 5436 602, 2044 5439 600, 2063 5439 598, 2083 5439 594, 2100 5438 585, 2125 5430 577, 2145 5421 572, 2162 5410 570, 2180 5400 570, 2191 5391 571, 2203 5382 571, 2210 5378 573, 2213 5375 576, 2217 5373 581, 2217 5373 589, 2222 5373 595, 2233 5373 602, 2248 5375 612, 2268 5382 622, 2287 5391 633, 2308 5400 644, 2333 5409 652, 2359 5418 658, 2388 5424 661, 2417 5427 661, 2447 5429 660, 2477 5429 654, 2509 5429 646, 2542 5421 638, 2574 5414 628, 2608 5403 623, 2638 5391 623, 2665 5380 623, 2690 5370 627, 2706 5363 631, 2723 5356 634, 2733 5353 640, 2745 5349 645, 2756 5349 652, 2768 5349 658, 2785 5349 663, 2800 5349 667, 2820 5354 671, 2840 5363 676, 2861 5370 681, 2884 5378 684, 2911 5383 687, 2939 5390 688, 2969 5392 688, 2998 5392 686, 3028 5392 683, 3056 5392 679, 3083 5385 674, 3108 5378 670, 3133 5368 666, 3154 5359 664, 3174 5349 664, 3187 5344 663, 3201 5337 665, 3210 5334 666, 3215 5332 669, 3219 5329 673, 3224 5329 677, 3230 5329 683, 3241 5329 686, 3255 5329 690, 3271 5329 694, 3290 5329 697, 3310 5336 700, 3333 5341 702, 3358 5344 700, 3383 5344 695, 3412 5344 684, 3441 5344 658, 3468 5336 608, 3494 5324 519, 3518 5312 382, 3535 5297 169</trace>
  <trace timeOffset="820080.9" brushRef="#br0" contextRef="#ctx0"> 913 5567 376, 913 5567 429, 913 5567 486, 913 5567 541, 913 5567 581, 913 5567 608, 913 5567 624, 913 5567 638, 913 5567 651, 913 5567 667, 958 5656 678, 967 5707 686, 973 5761 693, 978 5817 694, 980 5874 697, 980 5929 698, 980 5981 697, 980 6028 699, 974 6070 699, 970 6104 699, 965 6131 700, 962 6156 701, 959 6171 701, 958 6191 701, 958 6208 701, 958 6229 701, 958 6256 699, 964 6278 698, 970 6301 696, 975 6322 696, 983 6342 695, 994 6358 694, 1000 6370 690, 1006 6377 682, 1009 6379 663, 1009 6379 631, 1009 6379 588, 1010 6379 528, 1013 6372 449, 1019 6357 341, 1024 6333 196, 1029 6306 20</trace>
  <trace timeOffset="821012.94" brushRef="#br0" contextRef="#ctx0"> 994 6050 316, 994 6050 366, 994 6050 415, 994 6050 460, 994 6050 498, 994 6050 528, 994 6050 545, 994 6050 553, 994 6050 558, 994 6050 561, 1004 6122 564, 1004 6122 568, 1004 6124 569, 1004 6124 571, 1006 6124 575, 1010 6124 581, 1015 6124 589, 1023 6119 595, 1030 6113 599, 1035 6110 602, 1042 6104 608, 1045 6102 612, 1049 6099 617, 1059 6099 621, 1071 6099 625, 1091 6107 629, 1118 6118 632, 1147 6128 629, 1185 6139 624, 1224 6145 618, 1266 6146 610, 1308 6146 601, 1346 6143 590, 1383 6131 575, 1419 6113 555, 1454 6092 536, 1487 6065 519, 1516 6036 506, 1542 6011 503, 1565 5987 500, 1580 5972 503, 1589 5963 507, 1593 5960 516, 1593 5960 528, 1593 5958 540, 1593 5958 553, 1595 5958 563, 1600 5958 574, 1607 5963 585, 1617 5975 594, 1630 5989 600, 1642 6001 607, 1652 6009 612, 1665 6016 615, 1680 6021 615, 1697 6021 609, 1718 6021 598, 1737 6021 585, 1755 6014 570, 1771 6004 557, 1786 5993 548, 1795 5985 543, 1805 5975 541, 1812 5969 541, 1815 5966 542, 1818 5963 543, 1818 5963 544, 1818 5961 546, 1818 5961 550, 1820 5961 554, 1821 5961 559, 1827 5961 563, 1838 5961 568, 1852 5963 572, 1872 5969 573, 1892 5977 578, 1917 5984 586, 1944 5989 594, 1972 5993 601, 1999 5993 604, 2028 5993 602, 2055 5993 598, 2083 5987 592, 2108 5981 587, 2134 5972 583, 2158 5964 583, 2183 5955 586, 2206 5947 590, 2222 5943 595, 2239 5939 600, 2251 5937 609, 2265 5937 619, 2284 5937 632, 2303 5937 645, 2326 5945 657, 2346 5952 670, 2368 5961 680, 2391 5970 688, 2415 5981 694, 2440 5989 698, 2468 5996 699, 2495 6002 699, 2522 6004 693, 2553 6004 687, 2583 6004 678, 2615 5999 665, 2647 5990 657, 2677 5979 649, 2706 5969 646, 2732 5957 646, 2755 5946 646, 2774 5937 648, 2788 5932 652, 2802 5925 657, 2811 5922 665, 2816 5920 671, 2826 5920 677, 2836 5920 685, 2853 5923 693, 2875 5932 701, 2894 5945 711, 2917 5957 719, 2940 5969 724, 2965 5979 726, 2991 5987 726, 3016 5992 722, 3043 5993 716, 3070 5993 710, 3098 5993 701, 3124 5987 694, 3150 5978 688, 3174 5967 684, 3198 5957 681, 3219 5945 679, 3238 5934 678, 3251 5925 678, 3258 5920 682, 3264 5920 685, 3268 5917 693, 3273 5917 702, 3277 5916 711, 3287 5916 721, 3297 5916 729, 3310 5925 737, 3329 5935 745, 3345 5946 751, 3362 5958 756, 3380 5967 759, 3400 5977 759, 3420 5982 759, 3441 5989 757, 3458 5992 753, 3475 5993 748, 3497 5993 740, 3517 5993 729, 3541 5990 718, 3563 5984 709, 3584 5977 701, 3602 5969 698, 3617 5963 697, 3631 5957 699, 3641 5954 700, 3652 5950 702, 3663 5949 703, 3673 5949 704, 3689 5949 704, 3704 5954 703, 3722 5964 696, 3738 5977 657, 3755 5990 495, 3767 5999 198</trace>
  <trace timeOffset="1038160.0" brushRef="#br0" contextRef="#ctx0"> 1917 7858 34, 1917 7858 51, 1917 7858 67, 1917 7858 86, 1917 7858 105, 1917 7858 125, 1917 7858 145, 1917 7858 171, 1917 7858 201, 1917 7858 234, 1908 7865 269, 1906 7868 301, 1905 7868 327, 1903 7868 346, 1902 7868 359, 1901 7870 366, 1899 7870 370, 1898 7872 370, 1895 7872 373, 1894 7873 373, 1892 7873 374, 1891 7875 375, 1888 7881 376, 1885 7885 378, 1882 7890 378, 1879 7899 378, 1877 7903 378, 1876 7908 379, 1876 7914 380, 1876 7914 380, 1876 7918 381, 1876 7925 382, 1876 7929 383, 1876 7935 386, 1876 7935 388, 1876 7935 391, 1876 7935 396, 1876 7937 400, 1876 7938 405, 1876 7940 411, 1876 7942 416, 1876 7947 422, 1876 7953 427, 1876 7957 431, 1876 7967 431, 1879 7974 436, 1883 7982 437, 1891 7994 442, 1895 8003 448, 1901 8011 452, 1905 8020 458, 1911 8028 462, 1918 8040 468, 1923 8049 471, 1932 8061 479, 1940 8074 484, 1946 8081 493, 1953 8093 504, 1961 8104 514, 1966 8113 524, 1973 8124 533, 1977 8132 542, 1983 8140 552, 1992 8151 561, 1997 8158 568, 2005 8170 574, 2009 8179 579, 2014 8189 582, 2020 8202 587, 2025 8216 591, 2031 8233 595, 2037 8249 601, 2041 8268 607, 2045 8286 613, 2052 8306 619, 2057 8325 624, 2060 8339 628, 2063 8354 634, 2066 8371 638, 2067 8381 641, 2071 8397 642, 2074 8407 643, 2077 8416 644, 2081 8427 645, 2084 8438 646, 2089 8447 649, 2090 8457 654, 2091 8468 657, 2093 8478 664, 2093 8489 667, 2093 8501 670, 2093 8519 671, 2093 8538 674, 2093 8555 675, 2093 8572 677, 2093 8584 680, 2093 8595 682, 2091 8607 684, 2090 8621 687, 2087 8641 690, 2084 8659 693, 2081 8683 696, 2076 8705 700, 2073 8719 704, 2068 8736 709, 2066 8751 712, 2063 8763 716, 2058 8781 719, 2057 8791 722, 2054 8801 724, 2051 8814 726, 2048 8818 727, 2047 8828 729, 2045 8835 731, 2043 8845 731, 2041 8857 733, 2037 8867 734, 2034 8876 737, 2031 8886 740, 2026 8896 744, 2022 8903 748, 2018 8913 752, 2012 8920 755, 2008 8930 759, 2003 8935 762, 1997 8943 765, 1995 8946 768, 1990 8952 771, 1986 8955 773, 1979 8960 778, 1973 8965 779, 1966 8970 779, 1960 8976 779, 1950 8981 779, 1937 8987 782, 1927 8992 785, 1914 8999 790, 1905 9004 790, 1894 9007 792, 1880 9015 792, 1866 9022 792, 1853 9029 792, 1840 9036 792, 1824 9041 792, 1811 9046 792, 1791 9053 793, 1774 9060 793, 1756 9065 792, 1737 9072 792, 1718 9078 790, 1697 9082 790, 1677 9089 792, 1663 9092 792, 1646 9097 792, 1630 9101 792, 1612 9105 792, 1589 9111 792, 1567 9116 790, 1546 9120 789, 1526 9126 789, 1507 9132 789, 1487 9139 789, 1466 9146 789, 1444 9152 790, 1418 9158 790, 1393 9164 790, 1369 9171 793, 1344 9178 792, 1321 9186 794, 1296 9193 793, 1272 9203 794, 1246 9210 797, 1220 9218 802, 1195 9223 805, 1178 9228 809, 1159 9232 809, 1144 9239 809, 1129 9244 808, 1110 9252 806, 1090 9261 807, 1071 9268 806, 1052 9276 807, 1038 9281 807, 1023 9286 807, 1013 9290 807, 1001 9293 807, 986 9299 808, 977 9304 808, 964 9310 807, 955 9315 807, 947 9321 806, 935 9328 806, 927 9334 805, 915 9343 806, 909 9350 805, 902 9357 805, 889 9368 804, 879 9382 803, 864 9399 804, 851 9414 804, 838 9431 804, 825 9451 804, 812 9471 803, 798 9492 804, 783 9515 804, 766 9536 805, 750 9557 806, 734 9578 808, 722 9598 808, 710 9617 809, 698 9635 810, 686 9653 810, 675 9669 811, 667 9682 812, 660 9696 812, 652 9707 814, 646 9721 814, 639 9733 815, 633 9745 815, 628 9753 815, 625 9764 814, 620 9777 813, 616 9794 813, 611 9815 812, 608 9836 817, 605 9861 817, 604 9886 821, 604 9915 821, 602 9944 820, 599 9976 820, 598 10011 820, 595 10045 820, 594 10082 819, 591 10118 819, 590 10154 819, 587 10187 819, 585 10221 819, 584 10253 820, 584 10285 819, 584 10319 820, 584 10351 819, 587 10383 820, 591 10413 820, 595 10444 820, 598 10471 820, 602 10498 818, 607 10524 821, 613 10550 820, 617 10575 822, 624 10602 823, 628 10631 823, 636 10660 825, 641 10692 825, 646 10724 825, 652 10758 822, 656 10790 823, 662 10826 822, 667 10859 822, 675 10894 823, 685 10928 825, 692 10964 823, 701 11001 825, 710 11037 823, 721 11073 825, 731 11107 826, 741 11144 825, 756 11178 829, 767 11211 828, 782 11243 828, 795 11275 829, 810 11306 828, 827 11339 828, 844 11369 828, 858 11400 828, 876 11428 828, 892 11455 830, 909 11485 830, 929 11510 831, 947 11538 831, 965 11563 831, 981 11590 831, 1000 11617 833, 1020 11644 833, 1041 11669 835, 1064 11697 834, 1087 11726 835, 1110 11754 836, 1132 11782 837, 1159 11809 838, 1188 11835 833, 1218 11860 832, 1247 11885 828, 1275 11906 829, 1299 11928 830, 1322 11946 831, 1344 11965 831, 1366 11983 833, 1389 12002 835, 1411 12019 836, 1435 12039 837, 1460 12058 838, 1484 12076 838, 1510 12094 838, 1536 12114 839, 1564 12135 840, 1591 12155 841, 1620 12176 842, 1649 12196 842, 1678 12216 842, 1707 12235 843, 1737 12254 844, 1766 12272 845, 1797 12289 846, 1827 12304 847, 1857 12316 844, 1889 12326 842, 1923 12336 839, 1954 12341 837, 1986 12348 838, 2018 12354 838, 2048 12358 839, 2081 12363 841, 2115 12368 842, 2149 12373 843, 2188 12380 844, 2232 12385 843, 2275 12392 844, 2320 12400 845, 2363 12404 846, 2405 12410 848, 2446 12414 850, 2486 12416 851, 2525 12419 849, 2567 12419 847, 2608 12419 845, 2647 12419 843, 2687 12419 844, 2726 12419 844, 2765 12417 845, 2804 12414 846, 2846 12412 847, 2890 12409 847, 2934 12405 847, 2978 12402 848, 3022 12400 848, 3065 12397 849, 3107 12392 849, 3148 12385 850, 3189 12380 851, 3230 12373 849, 3271 12364 850, 3312 12355 849, 3352 12344 849, 3393 12333 849, 3433 12319 850, 3475 12305 850, 3517 12291 851, 3559 12276 851, 3601 12262 852, 3643 12247 851, 3685 12235 852, 3727 12222 852, 3766 12209 852, 3805 12198 853, 3844 12189 852, 3881 12179 852, 3918 12169 852, 3954 12157 851, 3990 12144 851, 4024 12129 850, 4059 12114 850, 4092 12097 849, 4127 12078 849, 4162 12056 850, 4198 12032 851, 4233 12008 852, 4269 11980 853, 4303 11955 853, 4337 11928 855, 4369 11901 854, 4397 11872 852, 4425 11846 855, 4449 11821 853, 4471 11797 856, 4491 11776 858, 4509 11756 855, 4525 11737 856, 4539 11717 856, 4552 11696 855, 4565 11669 858, 4580 11642 858, 4593 11610 858, 4606 11575 861, 4619 11539 861, 4632 11500 863, 4643 11457 863, 4655 11411 864, 4669 11364 862, 4681 11313 860, 4695 11260 861, 4707 11209 859, 4721 11156 860, 4734 11107 860, 4748 11058 859, 4760 11011 859, 4772 10967 858, 4782 10926 859, 4791 10886 858, 4798 10851 861, 4804 10818 861, 4810 10786 862, 4817 10758 862, 4823 10729 862, 4827 10700 862, 4831 10668 862, 4836 10636 861, 4843 10597 862, 4848 10559 863, 4854 10513 861, 4860 10464 863, 4868 10411 860, 4876 10357 859, 4883 10301 859, 4894 10244 858, 4905 10190 858, 4917 10139 858, 4927 10089 859, 4940 10043 858, 4948 10000 860, 4957 9963 859, 4966 9927 860, 4971 9895 859, 4974 9864 856, 4977 9831 858, 4977 9796 855, 4977 9757 858, 4977 9716 859, 4976 9671 860, 4970 9622 861, 4966 9568 860, 4959 9512 860, 4953 9453 856, 4948 9394 856, 4945 9333 855, 4944 9276 853, 4942 9220 856, 4942 9169 854, 4941 9120 854, 4937 9077 854, 4931 9036 854, 4925 8997 856, 4917 8964 860, 4908 8933 862, 4898 8908 863, 4888 8884 863, 4876 8862 863, 4863 8840 864, 4848 8821 864, 4833 8799 865, 4817 8774 865, 4798 8746 865, 4779 8717 865, 4762 8685 866, 4743 8653 865, 4727 8622 866, 4710 8592 866, 4697 8564 863, 4682 8538 864, 4671 8511 860, 4658 8489 862, 4648 8467 864, 4637 8447 864, 4625 8428 865, 4613 8410 865, 4597 8393 863, 4584 8376 863, 4567 8356 865, 4552 8335 864, 4535 8311 866, 4517 8286 865, 4497 8260 866, 4476 8231 866, 4452 8201 866, 4429 8170 865, 4406 8140 864, 4383 8111 864, 4363 8087 865, 4341 8066 866, 4320 8047 867, 4299 8028 867, 4279 8011 867, 4257 7996 867, 4237 7981 867, 4215 7967 867, 4194 7952 869, 4171 7938 867, 4150 7925 867, 4127 7911 866, 4104 7897 866, 4081 7883 867, 4058 7868 866, 4035 7853 867, 4012 7836 864, 3990 7817 863, 3968 7799 862, 3945 7781 862, 3920 7763 862, 3897 7746 863, 3874 7729 864, 3851 7714 864, 3828 7700 864, 3805 7689 863, 3783 7679 863, 3760 7670 862, 3735 7661 862, 3711 7654 861, 3685 7649 861, 3660 7643 860, 3634 7638 859, 3607 7633 858, 3579 7628 855, 3550 7621 854, 3523 7615 855, 3495 7608 855, 3469 7604 858, 3444 7599 858, 3420 7594 856, 3397 7589 856, 3378 7585 858, 3361 7583 858, 3342 7579 858, 3330 7579 858, 3310 7576 856, 3292 7574 855, 3280 7571 855, 3261 7568 856, 3251 7567 858, 3239 7565 858, 3227 7564 858, 3215 7561 858, 3202 7559 858, 3190 7557 858, 3179 7554 858, 3167 7553 858, 3156 7553 856, 3144 7553 856, 3133 7553 856, 3121 7553 855, 3108 7553 855, 3095 7553 855, 3076 7553 855, 3059 7553 855, 3040 7553 854, 3021 7553 853, 3001 7553 853, 2978 7553 852, 2950 7553 851, 2924 7553 851, 2898 7553 850, 2882 7554 850, 2862 7556 850, 2845 7556 850, 2832 7557 849, 2813 7559 850, 2793 7561 849, 2774 7562 848, 2751 7565 847, 2735 7568 846, 2719 7571 845, 2708 7572 844, 2697 7576 844, 2680 7579 843, 2665 7583 843, 2647 7589 844, 2629 7596 845, 2612 7602 846, 2600 7606 848, 2586 7611 848, 2571 7616 848, 2556 7623 848, 2541 7628 847, 2524 7632 847, 2506 7633 847, 2486 7636 847, 2462 7638 847, 2440 7640 848, 2425 7643 848, 2407 7645 847, 2391 7649 846, 2374 7653 845, 2357 7657 845, 2342 7661 844, 2327 7665 844, 2316 7669 843, 2300 7674 842, 2285 7681 842, 2277 7686 841, 2266 7689 841, 2258 7693 841, 2254 7694 841, 2249 7696 841, 2240 7700 841, 2236 7702 841, 2232 7703 841, 2222 7708 840, 2219 7711 840, 2211 7714 841, 2204 7718 841, 2196 7723 841, 2188 7728 840, 2181 7733 839, 2171 7744 838, 2164 7750 837, 2154 7761 837, 2149 7766 837, 2143 7775 837, 2137 7782 836, 2131 7790 835, 2122 7800 835, 2116 7807 835, 2106 7819 835, 2099 7829 835, 2091 7843 839, 2081 7861 838, 2071 7879 841, 2064 7896 839, 2055 7914 839, 2047 7931 839, 2038 7947 839, 2029 7962 839, 2022 7974 840, 2014 7986 840, 2009 7994 841, 2003 8003 841, 1997 8011 841, 1995 8015 841, 1993 8020 841, 1993 8020 841, 1992 8020 841, 1992 8020 841, 1990 8020 840, 1990 8022 839, 1989 8023 838, 1986 8025 838, 1986 8027 839, 1985 8028 839, 1983 8035 838, 1982 8039 838, 1980 8045 837, 1977 8054 838, 1976 8060 840, 1974 8064 840, 1974 8070 840, 1974 8070 841, 1973 8075 839, 1973 8079 839, 1972 8084 839, 1972 8090 838, 1972 8090 837, 1970 8090 835, 1970 8095 831, 1970 8099 825, 1974 8104 808, 1990 8108 760, 2006 8108 575, 2028 8097 265</trace>
  <trace timeOffset="1047270.0" brushRef="#br0" contextRef="#ctx0"> 1581 8207 177, 1581 8207 221, 1581 8207 262, 1581 8207 298, 1581 8207 328, 1581 8207 355, 1581 8207 376, 1581 8207 396, 1581 8207 419, 1581 8207 439, 1586 8202 462, 1586 8202 484, 1586 8201 510, 1586 8199 535, 1586 8195 558, 1584 8190 580, 1581 8186 600, 1575 8178 616, 1572 8175 628, 1565 8168 640, 1557 8160 648, 1551 8153 657, 1545 8148 667, 1538 8141 674, 1531 8136 680, 1523 8129 685, 1512 8121 688, 1506 8114 689, 1493 8104 690, 1481 8097 693, 1474 8093 693, 1460 8084 696, 1445 8078 699, 1431 8070 702, 1411 8063 703, 1390 8057 705, 1366 8052 706, 1338 8051 706, 1308 8049 711, 1273 8049 713, 1237 8049 720, 1197 8049 728, 1158 8049 734, 1120 8049 742, 1085 8049 746, 1056 8049 751, 1029 8049 755, 1009 8051 760, 990 8051 763, 977 8051 767, 971 8051 769, 959 8051 772, 952 8051 773, 947 8051 774, 942 8051 775, 936 8051 775, 930 8051 776, 918 8051 776, 900 8051 776, 884 8052 775, 864 8058 775, 847 8064 773, 828 8075 773, 809 8087 773, 787 8102 770, 766 8119 769, 743 8136 769, 722 8153 770, 702 8170 774, 688 8186 776, 676 8197 777, 666 8206 778, 660 8211 779, 650 8216 780, 643 8221 782, 636 8226 781, 630 8231 782, 621 8238 782, 611 8245 781, 605 8251 781, 595 8261 781, 585 8274 781, 578 8288 780, 568 8303 780, 558 8320 780, 549 8339 779, 540 8357 780, 533 8376 782, 526 8393 784, 519 8412 786, 510 8430 789, 504 8442 787, 497 8454 787, 493 8463 787, 488 8474 789, 484 8482 792, 479 8494 792, 475 8502 795, 470 8514 795, 467 8524 795, 464 8535 793, 462 8545 793, 459 8557 793, 453 8572 792, 451 8584 794, 445 8600 795, 439 8617 795, 438 8627 795, 433 8644 793, 430 8653 793, 429 8657 793, 426 8668 793, 426 8674 793, 426 8685 792, 425 8702 792, 423 8714 792, 423 8732 793, 423 8751 793, 423 8768 793, 426 8793 794, 429 8814 794, 430 8835 795, 432 8857 797, 435 8879 798, 439 8903 797, 445 8925 797, 449 8946 797, 453 8967 797, 456 8984 799, 459 9000 798, 461 9015 799, 462 9027 798, 465 9044 798, 470 9061 797, 476 9077 798, 482 9092 797, 488 9105 798, 494 9117 798, 498 9126 796, 508 9139 797, 516 9151 798, 524 9163 799, 537 9178 801, 549 9191 802, 561 9203 799, 570 9215 800, 579 9223 796, 588 9232 797, 599 9242 797, 614 9254 798, 628 9264 798, 640 9271 799, 650 9278 800, 663 9286 801, 672 9290 802, 686 9298 803, 701 9304 804, 715 9310 805, 730 9315 807, 743 9321 808, 757 9325 808, 770 9330 809, 784 9334 809, 798 9339 810, 809 9340 811, 819 9342 812, 838 9345 813, 848 9346 816, 868 9346 818, 886 9346 821, 904 9346 825, 924 9346 826, 942 9346 828, 964 9346 830, 986 9343 832, 1015 9340 834, 1044 9336 836, 1072 9333 837, 1101 9328 838, 1132 9324 839, 1163 9319 837, 1194 9313 835, 1226 9308 833, 1255 9304 831, 1283 9298 832, 1311 9293 832, 1338 9289 834, 1364 9284 835, 1389 9278 838, 1413 9274 840, 1435 9268 840, 1452 9264 841, 1469 9257 840, 1486 9252 841, 1496 9249 841, 1515 9244 842, 1531 9240 842, 1549 9235 844, 1574 9228 844, 1597 9222 845, 1616 9215 847, 1636 9206 845, 1656 9196 848, 1672 9186 845, 1691 9178 847, 1707 9169 848, 1724 9160 848, 1739 9149 850, 1756 9140 850, 1769 9129 851, 1785 9119 852, 1798 9109 853, 1814 9097 853, 1827 9085 855, 1836 9078 853, 1847 9069 853, 1857 9060 853, 1865 9053 854, 1877 9043 858, 1889 9034 858, 1901 9024 859, 1915 9011 856, 1929 9000 852, 1940 8992 849, 1951 8981 848, 1963 8970 848, 1972 8958 848, 1983 8942 850, 1995 8926 849, 2002 8915 850, 2009 8903 851, 2017 8889 852, 2022 8879 852, 2028 8864 853, 2032 8857 853, 2037 8847 853, 2040 8838 853, 2044 8828 853, 2047 8820 854, 2051 8813 854, 2055 8803 854, 2058 8794 854, 2061 8786 854, 2063 8776 855, 2066 8767 854, 2068 8758 855, 2070 8747 855, 2071 8739 856, 2074 8727 858, 2076 8717 859, 2077 8707 859, 2077 8695 860, 2080 8685 860, 2080 8678 860, 2080 8666 862, 2080 8654 862, 2080 8641 862, 2080 8622 863, 2080 8612 862, 2076 8601 863, 2070 8585 864, 2064 8572 865, 2057 8552 867, 2051 8540 866, 2044 8526 868, 2037 8511 866, 2031 8502 866, 2022 8489 867, 2014 8477 866, 2009 8470 867, 2002 8456 867, 1997 8448 866, 1992 8439 866, 1980 8427 867, 1970 8415 869, 1960 8403 874, 1948 8393 877, 1941 8386 880, 1934 8381 881, 1925 8374 883, 1921 8371 885, 1914 8365 888, 1909 8361 891, 1902 8356 891, 1889 8347 892, 1879 8339 892, 1863 8328 891, 1850 8318 891, 1836 8308 891, 1826 8301 891, 1812 8295 891, 1798 8288 891, 1783 8280 891, 1763 8271 891, 1746 8261 891, 1726 8253 891, 1707 8245 891, 1687 8239 891, 1665 8233 892, 1643 8228 892, 1622 8224 891, 1603 8219 891, 1587 8214 891, 1571 8211 891, 1555 8206 891, 1545 8201 891, 1529 8195 891, 1515 8190 889, 1499 8186 889, 1480 8179 888, 1460 8173 888, 1438 8170 891, 1416 8165 891, 1392 8161 891, 1366 8157 891, 1340 8153 888, 1314 8149 888, 1289 8144 889, 1264 8141 888, 1238 8139 892, 1211 8136 894, 1184 8136 898, 1156 8136 902, 1130 8136 901, 1106 8136 901, 1082 8136 899, 1059 8136 899, 1036 8136 898, 1012 8141 897, 990 8144 896, 968 8149 895, 945 8153 895, 922 8156 895, 900 8157 895, 883 8160 895, 867 8161 895, 854 8163 894, 842 8163 893, 828 8165 894, 816 8165 893, 802 8165 893, 790 8165 893, 780 8165 892, 769 8168 891, 754 8172 891, 745 8177 889, 731 8182 888, 718 8190 887, 705 8199 887, 692 8206 886, 681 8214 886, 670 8226 885, 662 8234 884, 650 8243 884, 640 8253 883, 631 8261 882, 620 8271 882, 607 8283 883, 594 8295 883, 579 8307 882, 566 8320 881, 552 8335 877, 540 8349 876, 527 8365 878, 516 8381 879, 505 8395 882, 497 8406 884, 490 8418 884, 485 8427 884, 481 8436 884, 475 8450 883, 468 8460 882, 461 8474 882, 453 8487 884, 449 8495 884, 442 8511 885, 438 8519 883, 435 8531 881, 432 8548 879, 429 8560 878, 425 8580 878, 422 8599 879, 419 8618 879, 416 8642 878, 414 8664 877, 411 8678 876, 409 8695 876, 409 8715 876, 409 8736 875, 409 8763 875, 409 8788 876, 407 8814 874, 407 8838 875, 407 8857 874, 407 8874 874, 407 8889 874, 407 8903 875, 406 8915 874, 406 8930 874, 406 8947 874, 406 8960 874, 406 8978 876, 406 8988 876, 406 9002 876, 406 9022 877, 409 9039 875, 413 9056 876, 414 9072 875, 414 9085 874, 414 9097 873, 416 9113 873, 417 9125 873, 420 9142 873, 425 9151 872, 427 9161 872, 432 9171 871, 433 9181 871, 436 9191 873, 439 9201 872, 445 9211 876, 448 9220 875, 452 9232 874, 455 9239 873, 458 9249 872, 462 9257 871, 470 9269 871, 475 9276 872, 484 9289 872, 491 9299 874, 497 9307 874, 508 9316 874, 516 9322 875, 523 9328 874, 533 9333 874, 540 9338 872, 547 9343 869, 555 9346 867, 565 9351 864, 573 9356 862, 587 9360 862, 596 9363 863, 611 9368 863, 628 9372 864, 646 9375 865, 665 9378 864, 682 9380 865, 695 9380 865, 708 9382 866, 728 9382 868, 740 9382 868, 761 9382 868, 780 9382 869, 793 9382 870, 813 9382 869, 831 9382 870, 845 9382 870, 867 9382 870, 880 9382 871, 893 9382 871, 913 9380 871, 925 9380 872, 944 9380 872, 958 9380 872, 971 9380 872, 990 9380 873, 1009 9380 874, 1033 9380 875, 1056 9378 874, 1081 9377 873, 1104 9375 873, 1129 9373 873, 1152 9372 874, 1170 9370 872, 1188 9368 868, 1208 9365 866, 1227 9363 861, 1253 9360 862, 1273 9358 863, 1293 9357 863, 1311 9356 863, 1324 9353 863, 1343 9351 863, 1360 9350 864, 1372 9346 864, 1390 9343 865, 1405 9342 866, 1418 9339 866, 1435 9336 867, 1451 9333 868, 1463 9331 868, 1480 9326 868, 1495 9324 867, 1504 9321 867, 1520 9315 868, 1538 9310 868, 1555 9306 869, 1578 9298 870, 1600 9292 870, 1619 9286 869, 1638 9281 869, 1656 9274 869, 1674 9268 870, 1691 9261 871, 1704 9256 872, 1718 9249 872, 1733 9244 871, 1749 9239 871, 1766 9232 871, 1783 9223 872, 1798 9215 868, 1811 9210 870, 1824 9203 865, 1838 9193 866, 1852 9186 866, 1870 9174 866, 1885 9163 867, 1901 9154 868, 1915 9143 866, 1931 9132 863, 1944 9122 860, 1960 9111 856, 1973 9101 856, 1985 9090 855, 1997 9078 856, 2009 9065 856, 2017 9056 858, 2026 9046 858, 2035 9034 858, 2041 9026 858, 2051 9012 858, 2058 9000 858, 2064 8992 860, 2071 8978 861, 2080 8965 861, 2086 8958 861, 2093 8946 859, 2099 8932 858, 2103 8923 861, 2109 8910 861, 2116 8896 861, 2120 8886 861, 2125 8872 858, 2129 8862 858, 2131 8852 859, 2134 8840 860, 2135 8836 862, 2138 8826 862, 2139 8821 862, 2142 8815 862, 2143 8805 863, 2145 8799 864, 2145 8793 866, 2146 8788 866, 2146 8781 866, 2146 8774 866, 2146 8763 866, 2146 8751 867, 2146 8739 867, 2146 8729 867, 2143 8719 868, 2142 8707 868, 2137 8695 868, 2132 8681 868, 2129 8669 869, 2125 8656 868, 2122 8647 869, 2119 8638 869, 2117 8629 869, 2113 8620 869, 2109 8611 869, 2108 8606 869, 2105 8595 867, 2103 8591 867, 2100 8580 867, 2097 8570 867, 2093 8560 866, 2090 8548 867, 2087 8538 864, 2083 8528 866, 2080 8518 865, 2074 8508 866, 2073 8504 867, 2068 8494 866, 2067 8489 866, 2066 8485 865, 2061 8475 866, 2060 8470 865, 2057 8467 865, 2052 8457 865, 2051 8454 864, 2047 8451 864, 2045 8448 865, 2043 8443 864, 2040 8440 864, 2037 8438 864, 2034 8435 863, 2029 8430 863, 2026 8427 863, 2020 8420 863, 2012 8413 863, 2006 8406 863, 1999 8398 862, 1996 8395 862, 1990 8390 861, 1986 8386 862, 1983 8383 862, 1976 8378 866, 1973 8374 866, 1964 8368 868, 1956 8361 870, 1946 8357 870, 1935 8352 873, 1924 8349 873, 1914 8347 873, 1903 8342 873, 1888 8336 872, 1879 8332 872, 1865 8325 873, 1853 8320 873, 1844 8315 873, 1830 8307 872, 1818 8301 871, 1809 8295 871, 1795 8288 872, 1788 8283 873, 1779 8278 873, 1771 8274 872, 1762 8269 872, 1753 8266 870, 1749 8264 870, 1737 8261 869, 1733 8260 867, 1727 8258 865, 1717 8256 863, 1704 8254 861, 1694 8251 858, 1675 8248 853, 1658 8245 842, 1645 8242 812, 1623 8238 708, 1601 8231 405, 1567 8221 79</trace>
  <trace timeOffset="1053050.0" brushRef="#br0" contextRef="#ctx0"> 2414 1642 208, 2414 1642 253, 2414 1642 294, 2414 1642 327, 2414 1642 359, 2414 1642 392, 2414 1642 422, 2414 1642 449, 2414 1642 475, 2414 1642 498, 2417 1608 522, 2417 1596 545, 2415 1584 565, 2410 1567 585, 2405 1558 600, 2399 1544 613, 2391 1532 624, 2382 1524 631, 2372 1516 635, 2363 1511 637, 2352 1509 638, 2342 1506 639, 2330 1506 640, 2311 1506 640, 2294 1511 638, 2271 1519 637, 2249 1529 635, 2229 1541 633, 2209 1555 633, 2190 1571 633, 2171 1588 632, 2151 1605 632, 2134 1622 632, 2117 1639 631, 2102 1656 632, 2089 1676 632, 2076 1695 631, 2066 1714 629, 2057 1734 628, 2048 1755 625, 2044 1777 624, 2040 1804 623, 2037 1830 635, 2035 1857 647, 2035 1886 657, 2035 1913 668, 2040 1939 667, 2047 1961 665, 2058 1983 663, 2068 2002 660, 2081 2017 658, 2094 2034 657, 2109 2046 657, 2125 2057 656, 2142 2066 656, 2158 2076 655, 2177 2083 654, 2196 2088 654, 2213 2091 653, 2232 2091 654, 2252 2091 655, 2274 2091 656, 2303 2086 660, 2327 2077 660, 2351 2068 660, 2374 2057 661, 2397 2046 664, 2418 2034 666, 2439 2017 670, 2457 2002 674, 2473 1985 679, 2488 1971 684, 2496 1959 690, 2505 1946 697, 2511 1931 706, 2514 1922 718, 2517 1904 720, 2517 1886 720, 2517 1867 718, 2517 1842 719, 2517 1816 726, 2512 1789 732, 2508 1764 739, 2501 1737 743, 2495 1711 748, 2489 1685 754, 2480 1661 759, 2472 1639 763, 2463 1618 765, 2454 1598 769, 2447 1586 770, 2439 1573 771, 2433 1566 773, 2427 1559 772, 2420 1552 773, 2417 1549 771, 2414 1548 767, 2414 1548 761, 2407 1548 753, 2398 1549 742, 2389 1553 726, 2376 1563 691, 2371 1569 631, 2368 1573 512, 2360 1581 313, 2356 1585 35</trace>
  <trace timeOffset="1053550.0" brushRef="#br0" contextRef="#ctx0"> 2612 1098 431, 2612 1098 472, 2612 1098 511, 2612 1098 536, 2612 1098 554, 2612 1098 569, 2612 1098 582, 2612 1098 594, 2612 1098 602, 2612 1098 613, 2612 1098 621, 2556 1177 628, 2547 1206 637, 2538 1238 641, 2527 1276 644, 2515 1317 648, 2501 1362 651, 2485 1411 654, 2465 1463 657, 2443 1519 658, 2420 1575 658, 2394 1634 657, 2368 1690 657, 2342 1746 656, 2317 1799 669, 2295 1850 680, 2275 1898 690, 2256 1942 701, 2242 1985 699, 2229 2024 699, 2219 2060 698, 2210 2094 698, 2203 2126 698, 2194 2152 699, 2186 2181 700, 2178 2205 702, 2168 2228 706, 2160 2252 713, 2151 2271 718, 2142 2289 726, 2132 2306 732, 2123 2321 737, 2115 2338 742, 2106 2353 747, 2100 2365 750, 2093 2377 753, 2089 2385 755, 2086 2389 757, 2081 2397 759, 2080 2400 760, 2076 2404 760, 2074 2407 759, 2074 2407 759, 2073 2407 755, 2073 2407 753, 2073 2407 748, 2073 2409 739, 2073 2409 719, 2073 2409 668, 2083 2395 565, 2097 2373 381, 2119 2341 89</trace>
  <trace timeOffset="1054080.0" brushRef="#br0" contextRef="#ctx0"> 3016 1308 506, 3016 1308 565, 3016 1308 608, 3016 1308 632, 3016 1308 647, 3016 1308 660, 3016 1308 670, 3016 1308 677, 3016 1308 682, 3016 1308 685, 2943 1289 689, 2926 1305 693, 2911 1327 694, 2894 1350 696, 2879 1379 698, 2862 1412 698, 2848 1451 701, 2830 1496 700, 2814 1546 700, 2799 1598 699, 2784 1654 698, 2768 1710 696, 2756 1764 703, 2744 1818 712, 2736 1864 718, 2732 1906 726, 2731 1941 724, 2731 1968 723, 2732 1992 723, 2739 2012 723, 2751 2029 723, 2762 2042 722, 2776 2054 721, 2791 2063 721, 2807 2073 720, 2826 2080 721, 2845 2088 721, 2862 2092 722, 2876 2096 722, 2890 2101 722, 2901 2104 721, 2911 2106 722, 2922 2109 723, 2926 2110 723, 2936 2111 724, 2940 2113 722, 2945 2115 722, 2949 2116 722, 2949 2116 722, 2949 2116 721, 2955 2116 714, 2959 2116 698, 2966 2116 666, 2976 2118 598, 2982 2119 475, 2987 2121 207</trace>
  <trace timeOffset="1054570.0" brushRef="#br0" contextRef="#ctx0"> 2995 2145 568, 2995 2145 602, 2995 2145 636, 2995 2145 665, 2995 2145 683, 3021 2054 693, 3040 2022 702, 3066 1985 709, 3095 1948 708, 3125 1909 701, 3157 1867 694, 3189 1830 688, 3219 1794 688, 3248 1763 691, 3276 1737 694, 3299 1716 695, 3318 1700 696, 3330 1688 696, 3338 1681 697, 3341 1680 697, 3341 1680 698, 3341 1678 699, 3341 1678 699, 3342 1678 699, 3344 1676 698, 3345 1676 699, 3347 1676 698, 3348 1676 695, 3349 1673 689, 3351 1673 671, 3352 1673 632, 3352 1671 537, 3355 1669 368, 3355 1668 89</trace>
  <trace timeOffset="1055060.0" brushRef="#br0" contextRef="#ctx0"> 3067 1566 541, 3067 1566 596, 3067 1566 640, 3067 1566 666, 3067 1566 682, 3067 1566 689, 3067 1566 693, 3067 1566 696, 3067 1566 698, 3067 1566 700, 3067 1566 702, 3089 1615 704, 3107 1642 706, 3128 1669 708, 3150 1695 709, 3169 1722 709, 3190 1746 708, 3209 1770 708, 3227 1794 706, 3244 1818 706, 3260 1840 716, 3276 1863 724, 3289 1884 733, 3303 1904 741, 3316 1921 741, 3325 1931 742, 3333 1942 742, 3338 1949 742, 3344 1959 742, 3348 1966 741, 3352 1976 741, 3359 1983 740, 3364 1990 739, 3368 2000 738, 3373 2007 737, 3380 2017 737, 3387 2026 736, 3394 2036 734, 3400 2042 732, 3403 2046 727, 3409 2049 713, 3413 2053 679, 3419 2056 585, 3423 2059 378, 3423 2059 85</trace>
  <trace timeOffset="1055080.0" brushRef="#br0" contextRef="#ctx0"> 3452 1338 673, 3452 1338 682, 3452 1338 693, 3452 1338 700, 3452 1338 706, 3452 1338 709, 3452 1338 709, 3452 1338 709, 3452 1338 706, 3533 1434 706, 3552 1467 704, 3570 1501 703, 3589 1534 701, 3607 1567 701, 3623 1598 701, 3638 1627 699, 3650 1659 699, 3661 1688 697, 3667 1720 695, 3670 1758 693, 3670 1799 700, 3670 1848 708, 3660 1902 716, 3647 1963 724, 3631 2026 726, 3614 2091 724, 3599 2152 724, 3587 2206 724, 3578 2253 726, 3573 2290 726, 3570 2314 728, 3570 2331 728, 3570 2336 728, 3570 2336 728, 3570 2336 728, 3570 2336 730, 3570 2336 730, 3570 2336 729, 3572 2324 721, 3578 2306 700, 3584 2285 652, 3588 2262 550, 3592 2239 326, 3595 2217 42</trace>
  <trace timeOffset="1055550.0" brushRef="#br0" contextRef="#ctx0"> 4149 1707 509, 4149 1707 524, 4149 1707 550, 4149 1707 576, 4149 1707 596, 4149 1707 613, 4246 1700 621, 4279 1698 627, 4312 1696 628, 4344 1696 628, 4377 1696 627, 4408 1696 624, 4437 1702 621, 4464 1710 618, 4490 1719 616, 4513 1730 613, 4532 1740 607, 4546 1748 596, 4555 1752 576, 4562 1757 544, 4565 1760 488, 4568 1762 403, 4574 1764 249, 4574 1765 20</trace>
  <trace timeOffset="1056030.0" brushRef="#br0" contextRef="#ctx0"> 4308 1434 453, 4308 1434 481, 4308 1434 511, 4308 1434 539, 4308 1434 564, 4308 1434 594, 4308 1434 619, 4298 1534 642, 4298 1564 658, 4298 1593 671, 4299 1618 676, 4302 1644 680, 4306 1666 684, 4311 1688 685, 4314 1703 686, 4317 1720 687, 4318 1731 687, 4318 1745 688, 4320 1758 685, 4320 1773 684, 4320 1792 675, 4320 1804 655, 4320 1816 573, 4320 1823 391, 4321 1826 107</trace>
  <trace timeOffset="1056570.0" brushRef="#br0" contextRef="#ctx0"> 5158 2130 298, 5158 2130 341, 5158 2130 394, 5158 2130 453, 5158 2130 512, 5158 2130 564, 5158 2130 606, 5158 2130 642, 5158 2130 670, 5158 2130 693, 5158 2130 713, 5190 2123 729, 5200 2109 744, 5214 2091 757, 5226 2068 769, 5237 2042 776, 5249 2010 785, 5262 1973 792, 5275 1931 792, 5288 1883 789, 5302 1831 784, 5316 1773 782, 5331 1713 785, 5346 1651 792, 5362 1588 795, 5376 1532 796, 5394 1485 798, 5407 1444 798, 5422 1414 799, 5434 1391 801, 5447 1371 801, 5457 1361 800, 5466 1350 800, 5473 1342 799, 5482 1337 798, 5493 1327 798, 5504 1320 797, 5516 1310 797, 5527 1303 797, 5534 1298 798, 5542 1289 797, 5550 1284 798, 5553 1281 799, 5557 1279 800, 5557 1279 803, 5557 1277 804, 5557 1277 806, 5559 1277 809, 5560 1277 813, 5560 1277 815, 5561 1277 820, 5561 1277 821, 5561 1277 820, 5563 1277 820, 5563 1277 816, 5564 1277 811, 5566 1279 807, 5571 1291 802, 5577 1313 798, 5584 1344 796, 5593 1387 794, 5603 1436 790, 5612 1494 785, 5619 1555 781, 5627 1617 779, 5632 1676 777, 5636 1731 774, 5639 1780 780, 5644 1823 785, 5648 1859 792, 5651 1889 800, 5654 1909 800, 5657 1925 800, 5658 1934 800, 5660 1939 797, 5662 1944 797, 5662 1949 796, 5664 1954 796, 5665 1959 797, 5667 1964 797, 5667 1968 798, 5668 1973 799, 5670 1976 800, 5671 1981 801, 5671 1981 803, 5671 1981 804, 5671 1981 806, 5671 1983 808, 5673 1985 809, 5673 1985 810, 5673 1988 809, 5673 1988 809, 5674 1988 809, 5674 1988 808, 5678 1988 804, 5681 1978 792, 5687 1961 759, 5697 1941 675, 5703 1919 510, 5712 1899 200</trace>
  <trace timeOffset="1057090.0" brushRef="#br0" contextRef="#ctx0"> 6303 1009 582, 6303 1009 619, 6303 1009 655, 6303 1009 683, 6303 1009 697, 6303 1009 706, 6303 1009 717, 6303 1009 722, 6303 1009 728, 6303 1009 732, 6303 1009 731, 6257 1001 734, 6248 1006 734, 6235 1015 736, 6221 1030 735, 6206 1051 736, 6192 1080 736, 6175 1115 737, 6155 1158 742, 6135 1208 744, 6115 1260 747, 6096 1314 747, 6078 1364 745, 6063 1409 744, 6049 1451 741, 6038 1492 740, 6031 1531 737, 6023 1570 735, 6017 1610 734, 6012 1651 732, 6010 1688 733, 6007 1727 733, 6004 1764 735, 6001 1801 738, 5999 1838 747, 5998 1872 759, 5996 1907 768, 5996 1937 778, 5994 1966 781, 5992 1985 785, 5992 2005 789, 5992 2017 789, 5992 2022 790, 5992 2029 789, 5992 2034 789, 5992 2039 790, 5992 2044 792, 5992 2049 794, 5992 2049 795, 5992 2049 796, 5992 2049 797, 5992 2049 799, 5992 2051 802, 5992 2051 805, 5992 2051 806, 5992 2051 806, 5992 2051 806, 5994 2049 805, 5996 2044 804, 5999 2039 803, 6001 2036 802, 6001 2031 799, 6002 2026 797, 6002 2021 794, 6004 2017 792, 6004 2017 785, 6004 2010 776, 6004 2005 759, 6004 1998 729, 6004 1985 677, 6004 1978 594, 6004 1973 459, 6004 1966 226</trace>
  <trace timeOffset="1057880.0" brushRef="#br0" contextRef="#ctx0"> 5778 2069 507, 5778 2069 562, 5778 2069 606, 5797 1985 632, 5809 1952 649, 5823 1919 661, 5839 1883 670, 5856 1847 676, 5875 1809 681, 5892 1773 685, 5913 1740 689, 5930 1711 690, 5947 1688 691, 5959 1673 690, 5970 1659 688, 5976 1654 686, 5979 1651 682, 5984 1647 679, 5987 1644 678, 5989 1642 677, 5992 1639 677, 5996 1635 679, 5996 1635 682, 5996 1634 684, 5996 1634 687, 6001 1630 691, 6005 1625 693, 6011 1617 696, 6017 1610 698, 6021 1601 701, 6028 1591 703, 6033 1583 704, 6037 1573 704, 6038 1569 703, 6043 1559 700, 6044 1556 696, 6046 1552 691, 6049 1549 683, 6049 1549 676, 6049 1548 670, 6049 1548 665, 6050 1548 661, 6050 1546 660, 6052 1546 657, 6052 1546 656, 6053 1546 655, 6053 1546 655, 6055 1546 654, 6055 1546 653, 6057 1546 652, 6060 1546 651, 6063 1556 651, 6069 1573 651, 6075 1596 649, 6078 1622 648, 6079 1651 646, 6079 1681 644, 6079 1711 643, 6079 1738 641, 6073 1764 640, 6070 1780 639, 6067 1792 639, 6064 1799 638, 6063 1804 640, 6061 1809 642, 6060 1813 643, 6060 1813 644, 6060 1809 640, 6060 1792 637, 6061 1767 636, 6067 1734 635, 6076 1698 637, 6085 1661 639, 6095 1623 640, 6101 1584 642, 6106 1546 644, 6109 1506 646, 6112 1467 650, 6115 1429 654, 6119 1392 657, 6122 1361 660, 6124 1337 661, 6127 1317 660, 6128 1306 660, 6130 1301 656, 6131 1298 649, 6131 1298 639, 6131 1296 629, 6131 1296 622, 6131 1296 617, 6132 1298 615, 6134 1310 614, 6134 1327 613, 6134 1349 612, 6134 1370 611, 6130 1388 611, 6122 1406 610, 6115 1419 608, 6109 1429 602, 6105 1436 582, 6102 1439 506, 6096 1446 331, 6093 1448 60</trace>
  <trace timeOffset="1058510.0" brushRef="#br0" contextRef="#ctx0"> 5690 2155 533, 5690 2155 570, 5690 2155 606, 5690 2155 634, 5690 2155 653, 5690 2155 663, 5690 2155 669, 5690 2155 675, 5690 2155 680, 5690 2155 691, 5690 2155 701, 5790 2160 708, 5829 2155 713, 5871 2148 714, 5917 2143 714, 5963 2140 716, 6012 2138 718, 6063 2133 718, 6109 2130 720, 6158 2126 720, 6206 2119 720, 6257 2115 720, 6307 2109 720, 6358 2104 720, 6412 2101 722, 6466 2100 726, 6523 2098 730, 6578 2098 737, 6628 2098 741, 6680 2098 745, 6728 2098 749, 6771 2098 751, 6814 2098 753, 6855 2096 754, 6894 2094 757, 6934 2091 759, 6972 2084 759, 7007 2078 760, 7040 2073 759, 7071 2066 759, 7098 2062 759, 7116 2059 759, 7134 2057 761, 7146 2056 761, 7153 2054 761, 7163 2053 762, 7168 2053 763, 7172 2051 764, 7178 2051 767, 7178 2051 768, 7178 2049 769, 7178 2049 771, 7180 2049 772, 7182 2049 773, 7183 2048 775, 7183 2048 772, 7185 2048 761, 7185 2046 730, 7182 2046 650, 7166 2042 472, 7145 2041 166</trace>
  <trace timeOffset="1060130.0" brushRef="#br0" contextRef="#ctx0"> 6488 894 359, 6488 894 398, 6488 894 443, 6488 894 482, 6488 894 522, 6488 894 561, 6400 813 595, 6383 800 627, 6365 788 651, 6348 776 670, 6330 766 683, 6316 759 691, 6300 753 694, 6280 751 696, 6260 747 696, 6231 744 696, 6202 744 694, 6170 744 693, 6137 744 693, 6102 744 693, 6066 744 693, 6030 746 694, 5991 751 698, 5955 753 702, 5918 760 708, 5881 764 716, 5841 773 722, 5800 780 728, 5756 790 735, 5712 798 740, 5668 809 744, 5627 820 749, 5586 834 751, 5547 851 752, 5508 867 752, 5467 887 752, 5427 909 752, 5384 931 754, 5342 956 757, 5298 980 759, 5255 1004 760, 5214 1028 763, 5174 1053 768, 5139 1077 772, 5108 1100 777, 5080 1119 779, 5057 1135 786, 5035 1151 795, 5016 1163 802, 4999 1178 811, 4980 1194 810, 4960 1212 809, 4941 1233 808, 4921 1255 806, 4903 1277 805, 4886 1301 805, 4869 1327 803, 4854 1354 802, 4840 1385 801, 4828 1417 799, 4818 1451 797, 4807 1485 796, 4799 1519 794, 4795 1552 793, 4791 1584 792, 4789 1615 792, 4789 1646 790, 4789 1678 789, 4791 1708 787, 4797 1737 786, 4802 1765 786, 4810 1792 785, 4818 1819 792, 4827 1845 800, 4836 1870 807, 4846 1896 815, 4856 1921 815, 4865 1944 815, 4874 1964 817, 4883 1985 817, 4894 2005 818, 4906 2024 818, 4921 2042 819, 4940 2059 820, 4962 2076 823, 4988 2091 827, 5016 2104 831, 5048 2119 834, 5083 2131 839, 5122 2143 843, 5162 2155 847, 5203 2167 849, 5245 2177 850, 5282 2186 849, 5317 2193 850, 5349 2201 850, 5378 2205 850, 5404 2209 850, 5428 2215 849, 5453 2220 849, 5478 2225 850, 5507 2230 851, 5538 2236 854, 5576 2241 856, 5613 2242 858, 5654 2242 858, 5696 2242 859, 5739 2242 861, 5784 2236 863, 5829 2227 868, 5875 2217 870, 5918 2203 872, 5962 2191 875, 6005 2177 876, 6046 2167 878, 6083 2155 879, 6118 2147 879, 6150 2138 880, 6178 2131 879, 6203 2123 879, 6229 2116 880, 6255 2109 881, 6281 2101 880, 6309 2092 882, 6336 2081 882, 6365 2068 884, 6394 2051 885, 6426 2031 887, 6458 2007 888, 6492 1981 891, 6527 1954 892, 6562 1927 887, 6595 1901 882, 6626 1874 878, 6654 1850 874, 6679 1826 873, 6702 1806 874, 6721 1789 873, 6737 1772 873, 6750 1755 876, 6763 1740 878, 6774 1722 880, 6786 1703 883, 6795 1684 885, 6803 1663 886, 6811 1639 889, 6819 1613 891, 6825 1586 893, 6832 1555 895, 6840 1524 896, 6846 1494 900, 6852 1464 902, 6858 1436 906, 6861 1417 908, 6864 1397 910, 6866 1377 915, 6866 1364 918, 6866 1342 921, 6866 1322 924, 6866 1301 926, 6864 1274 928, 6860 1248 929, 6854 1224 931, 6846 1200 924, 6838 1176 919, 6831 1151 913, 6822 1129 908, 6812 1105 913, 6803 1083 912, 6793 1059 913, 6782 1036 913, 6771 1015 913, 6761 994 916, 6748 976 919, 6737 957 920, 6723 942 924, 6706 926 924, 6689 914 925, 6670 902 925, 6649 890 924, 6626 878 924, 6600 865 926, 6573 852 926, 6544 837 926, 6515 822 926, 6488 807 926, 6462 793 928, 6439 781 928, 6416 769 933, 6397 759 935, 6377 749 935, 6364 742 936, 6346 735 933, 6332 732 933, 6319 732 933, 6300 730 931, 6281 727 931, 6261 725 930, 6237 720 929, 6215 715 930, 6198 712 928, 6180 710 930, 6160 707 932, 6140 703 932, 6115 701 933, 6092 698 936, 6070 695 937, 6049 693 939, 6027 690 941, 6005 687 938, 5981 685 939, 5956 684 938, 5930 684 936, 5903 684 936, 5876 684 935, 5846 684 933, 5816 684 932, 5784 687 930, 5749 695 930, 5716 703 931, 5684 713 933, 5650 720 933, 5616 725 932, 5583 731 933, 5550 735 932, 5519 742 932, 5492 744 932, 5473 747 931, 5456 751 931, 5443 751 931, 5430 752 930, 5416 752 930, 5410 752 931, 5398 753 930, 5392 756 930, 5382 759 930, 5372 761 928, 5368 763 927, 5360 766 925, 5356 769 921, 5349 776 917, 5342 781 913, 5336 788 909, 5330 795 905, 5323 802 901, 5317 810 895, 5313 817 887, 5308 827 877, 5304 836 868, 5301 845 856, 5299 849 840, 5299 855 826, 5299 855 804, 5298 855 779, 5298 855 744, 5298 855 687, 5296 857 572, 5291 860 289, 5285 862 0</trace>
</ink>
</file>

<file path=ppt/ink/ink7.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19561 2974 350, 19561 2974 375, 19561 2974 406, 19561 2974 441, 19561 2974 469, 19561 2974 488, 19561 2974 502, 19561 2974 513, 19561 2974 525, 19561 2974 540, 19561 2974 556, 19577 2974 573, 19594 2972 589, 19619 2972 604, 19645 2972 619, 19674 2972 632, 19704 2972 642, 19739 2972 651, 19775 2974 660, 19814 2974 667, 19854 2974 673, 19899 2974 676, 19944 2974 680, 19993 2974 684, 20042 2969 688, 20094 2964 693, 20148 2960 696, 20204 2954 700, 20261 2948 704, 20320 2942 709, 20381 2937 714, 20441 2932 719, 20504 2930 723, 20568 2929 728, 20633 2927 732, 20698 2925 735, 20764 2924 738, 20830 2922 741, 20897 2921 743, 20963 2921 745, 21029 2919 746, 21095 2919 748, 21161 2917 749, 21228 2917 750, 21297 2914 752, 21365 2912 753, 21434 2907 755, 21505 2905 756, 21577 2900 757, 21648 2897 760, 21722 2893 762, 21793 2890 763, 21865 2888 766, 21937 2888 768, 22010 2888 769, 22082 2888 774, 22154 2888 775, 22225 2890 777, 22295 2895 778, 22362 2900 777, 22426 2905 778, 22488 2912 779, 22549 2917 780, 22607 2921 780, 22666 2925 780, 22724 2927 781, 22781 2927 781, 22841 2927 782, 22905 2927 784, 22968 2927 784, 23036 2921 786, 23106 2917 786, 23178 2910 787, 23252 2905 789, 23326 2900 792, 23402 2898 793, 23477 2897 794, 23554 2895 795, 23626 2893 795, 23698 2892 796, 23765 2890 797, 23829 2890 796, 23889 2890 797, 23949 2890 798, 24006 2888 798, 24063 2888 799, 24119 2888 799, 24174 2884 799, 24232 2880 799, 24290 2875 798, 24348 2869 798, 24407 2864 798, 24468 2859 799, 24527 2852 799, 24585 2847 799, 24641 2842 798, 24693 2839 798, 24745 2835 798, 24793 2834 799, 24836 2832 799, 24878 2832 799, 24916 2832 800, 24953 2832 800, 24988 2832 800, 25023 2832 800, 25056 2831 799, 25091 2831 799, 25124 2830 800, 25156 2827 801, 25187 2825 803, 25218 2823 803, 25245 2822 804, 25264 2820 805, 25283 2819 807, 25295 2819 809, 25299 2817 813, 25306 2817 815, 25306 2817 817, 25306 2815 821, 25306 2815 825, 25307 2815 830, 25309 2815 836, 25310 2815 840, 25312 2815 845, 25313 2815 849, 25315 2815 851, 25315 2815 853, 25316 2815 855, 25316 2815 858, 25318 2815 858, 25318 2815 858, 25319 2815 858, 25319 2815 855, 25321 2815 854, 25321 2815 854, 25321 2815 851, 25322 2815 851, 25322 2815 850, 25322 2815 848, 25324 2815 848, 25324 2815 847, 25324 2815 845, 25324 2815 845, 25325 2815 843, 25325 2815 842, 25325 2815 843, 25325 2815 841, 25325 2815 838, 25325 2815 834, 25325 2815 829, 25327 2815 825, 25327 2815 819, 25327 2815 813, 25327 2815 806, 25327 2815 799, 25327 2815 790, 25327 2815 780, 25327 2815 769, 25327 2815 757, 25327 2815 741, 25327 2815 720, 25327 2815 690, 25327 2815 647, 25327 2815 583, 25327 2815 497, 25322 2817 374, 25318 2820 190</trace>
  <trace timeOffset="9232.528" brushRef="#br0" contextRef="#ctx0"> 5984 8970 430, 5984 8970 457, 5984 8970 490, 5984 8970 528, 5984 8970 562, 5984 8970 591, 5984 8970 613, 5984 8970 633, 5984 8970 651, 5984 8970 669, 5978 8988 688, 5978 8990 705, 5978 8990 723, 5978 8990 738, 5984 8984 752, 5994 8965 764, 6010 8937 774, 6024 8899 780, 6043 8855 782, 6064 8805 784, 6089 8751 783, 6114 8698 784, 6141 8644 786, 6170 8594 783, 6199 8547 783, 6226 8506 778, 6251 8472 776, 6271 8448 772, 6284 8433 766, 6292 8425 759, 6296 8422 742, 6296 8422 720, 6296 8421 688, 6296 8421 637, 6297 8421 564, 6297 8420 463, 6297 8420 319, 6297 8420 97</trace>
  <trace timeOffset="9504.544" brushRef="#br0" contextRef="#ctx0"> 6015 8439 287, 6015 8439 320, 6015 8439 355, 6015 8439 382, 6015 8439 405, 6015 8439 420, 6015 8439 431, 6015 8439 441, 6015 8439 456, 6015 8439 473, 6023 8470 492, 6040 8492 514, 6060 8515 530, 6082 8538 548, 6108 8560 564, 6135 8585 578, 6167 8609 592, 6199 8633 601, 6232 8657 610, 6266 8681 619, 6297 8707 628, 6328 8731 638, 6355 8751 650, 6380 8770 660, 6401 8786 668, 6416 8797 674, 6429 8806 676, 6438 8813 678, 6440 8815 679, 6445 8818 680, 6445 8818 679, 6445 8818 678, 6445 8818 675, 6446 8820 670, 6448 8820 660, 6449 8821 627, 6452 8821 558, 6453 8821 437, 6455 8823 215</trace>
  <trace timeOffset="12966.741" brushRef="#br0" contextRef="#ctx0"> 26291 8393 422, 26291 8393 443, 26291 8393 475, 26250 8286 515, 26230 8254 559, 26210 8226 596, 26188 8201 624, 26165 8182 642, 26140 8170 653, 26117 8163 660, 26095 8163 663, 26072 8163 666, 26051 8175 667, 26032 8195 666, 26012 8222 666, 25992 8256 667, 25972 8293 667, 25952 8336 671, 25935 8381 677, 25919 8422 680, 25908 8465 687, 25900 8504 691, 25898 8540 695, 25898 8574 700, 25899 8607 703, 25910 8639 708, 25923 8671 711, 25941 8700 716, 25960 8727 720, 25981 8751 724, 26004 8771 727, 26032 8790 730, 26061 8803 731, 26092 8814 735, 26126 8821 738, 26162 8826 741, 26200 8828 745, 26237 8828 747, 26272 8828 751, 26305 8828 753, 26331 8828 756, 26350 8828 759, 26363 8823 763, 26373 8820 768, 26376 8818 773, 26380 8816 780, 26380 8816 787, 26380 8816 796, 26383 8814 803, 26386 8811 808, 26389 8808 812, 26392 8805 815, 26392 8805 817, 26392 8803 820, 26392 8803 822, 26395 8801 823, 26396 8800 823, 26398 8799 821, 26399 8797 819, 26399 8797 817, 26400 8796 812, 26400 8796 805, 26400 8794 793, 26402 8794 776, 26402 8794 753, 26402 8793 718, 26402 8793 660, 26402 8793 563, 26399 8790 411, 26395 8786 173</trace>
  <trace timeOffset="17123.979" brushRef="#br0" contextRef="#ctx0"> 22040 3981 211, 22040 3981 260, 22040 3981 310, 22040 3981 356, 22040 3981 398, 22040 3981 436, 22040 3981 472, 22040 3981 510, 22040 3981 544, 22040 3981 577, 22048 3972 607, 22048 3971 631, 22048 3964 649, 22048 3959 664, 22045 3946 673, 22039 3930 681, 22030 3914 688, 22019 3896 694, 22007 3880 700, 21991 3864 709, 21974 3849 711, 21954 3834 719, 21928 3820 722, 21899 3805 726, 21867 3792 731, 21831 3776 735, 21791 3762 739, 21748 3747 742, 21702 3730 746, 21651 3716 748, 21597 3700 749, 21541 3684 750, 21482 3668 752, 21420 3653 753, 21354 3641 756, 21287 3626 757, 21215 3613 756, 21138 3599 756, 21060 3587 756, 20976 3575 756, 20891 3563 759, 20804 3551 759, 20719 3541 760, 20629 3531 760, 20538 3520 760, 20443 3509 761, 20347 3497 762, 20250 3487 763, 20152 3476 764, 20052 3467 764, 19948 3459 762, 19844 3452 763, 19736 3446 763, 19627 3442 763, 19514 3437 764, 19402 3432 764, 19289 3430 765, 19175 3427 765, 19059 3425 764, 18943 3425 764, 18829 3422 762, 18716 3420 762, 18604 3416 762, 18491 3409 763, 18378 3401 764, 18267 3394 764, 18155 3387 762, 18046 3379 762, 17934 3371 761, 17821 3367 761, 17706 3362 763, 17590 3360 763, 17473 3360 763, 17354 3360 763, 17234 3360 763, 17111 3360 764, 16989 3364 765, 16866 3371 765, 16743 3377 765, 16617 3384 766, 16493 3388 765, 16369 3394 766, 16244 3398 767, 16121 3401 767, 16001 3406 768, 15883 3409 768, 15766 3410 769, 15650 3410 769, 15536 3413 770, 15423 3413 771, 15312 3413 770, 15202 3413 770, 15090 3413 770, 14982 3413 770, 14872 3413 769, 14762 3413 769, 14654 3413 768, 14544 3416 769, 14437 3418 768, 14327 3422 769, 14220 3425 770, 14114 3432 771, 14010 3437 771, 13906 3442 771, 13804 3447 772, 13701 3454 773, 13603 3459 774, 13507 3464 774, 13413 3468 773, 13322 3471 773, 13233 3476 773, 13143 3481 773, 13053 3488 773, 12965 3497 773, 12878 3508 772, 12793 3518 772, 12711 3531 772, 12628 3543 772, 12547 3555 773, 12468 3567 773, 12390 3580 775, 12314 3592 777, 12241 3605 779, 12171 3617 782, 12106 3628 786, 12046 3637 792, 11989 3646 795, 11936 3653 799, 11888 3661 802, 11842 3668 806, 11803 3675 810, 11766 3681 813, 11738 3685 816, 11716 3688 819, 11699 3690 821, 11689 3691 823, 11683 3691 826, 11678 3693 828, 11678 3693 828, 11677 3693 828, 11677 3693 825, 11675 3693 821, 11671 3690 816, 11670 3684 810, 11668 3670 805, 11668 3649 800, 11670 3628 797, 11677 3601 794, 11686 3575 793, 11694 3551 792, 11704 3531 792, 11710 3517 792, 11717 3503 792, 11722 3496 792, 11728 3487 792, 11736 3474 792, 11740 3467 793, 11748 3456 793, 11752 3450 794, 11755 3447 795, 11760 3439 796, 11762 3437 797, 11766 3434 797, 11769 3430 797, 11769 3430 797, 11769 3430 798, 11769 3430 799, 11771 3430 800, 11772 3427 801, 11774 3427 802, 11774 3427 802, 11775 3427 803, 11775 3427 803, 11777 3427 805, 11777 3427 807, 11777 3427 809, 11777 3430 811, 11777 3446 813, 11771 3468 815, 11758 3499 817, 11740 3531 816, 11716 3567 817, 11687 3606 816, 11654 3648 817, 11618 3687 816, 11583 3723 817, 11552 3754 822, 11526 3780 825, 11508 3796 825, 11499 3805 825, 11493 3813 822, 11489 3816 821, 11486 3820 823, 11485 3823 818, 11485 3828 818, 11485 3834 815, 11485 3843 814, 11492 3857 814, 11502 3866 814, 11517 3880 814, 11534 3889 814, 11552 3897 814, 11570 3904 814, 11592 3909 814, 11615 3914 815, 11637 3917 815, 11661 3921 817, 11687 3921 817, 11713 3924 817, 11738 3926 818, 11761 3928 816, 11780 3930 818, 11797 3931 820, 11809 3931 821, 11820 3933 823, 11833 3933 825, 11839 3933 822, 11845 3934 825, 11845 3934 825, 11845 3934 827, 11845 3934 831, 11846 3934 832, 11848 3935 833, 11849 3935 833, 11851 3935 832, 11852 3938 831, 11855 3938 829, 11856 3938 823, 11857 3938 805, 11862 3941 761, 11865 3943 645, 11869 3946 353, 11872 3950 31</trace>
  <trace timeOffset="23012.316" brushRef="#br0" contextRef="#ctx0"> 23690 11097 402, 23690 11097 466, 23690 11097 528, 23690 11097 581, 23690 11097 621, 23720 11010 650, 23724 10999 673, 23726 10986 694, 23727 10975 713, 23727 10962 730, 23727 10948 743, 23724 10940 753, 23713 10930 759, 23697 10928 761, 23675 10928 762, 23645 10932 761, 23612 10946 757, 23575 10968 755, 23537 10994 751, 23496 11023 751, 23457 11053 750, 23421 11085 750, 23388 11115 754, 23361 11144 754, 23340 11171 757, 23324 11194 756, 23315 11211 755, 23312 11229 752, 23312 11246 751, 23317 11264 751, 23331 11286 750, 23349 11306 751, 23372 11325 750, 23398 11343 749, 23425 11361 748, 23455 11380 748, 23484 11396 748, 23513 11415 751, 23537 11431 751, 23558 11445 752, 23572 11455 752, 23581 11468 753, 23586 11475 757, 23586 11485 763, 23586 11502 770, 23574 11517 780, 23555 11536 792, 23531 11553 800, 23502 11568 810, 23469 11583 819, 23434 11598 827, 23399 11612 836, 23363 11624 842, 23330 11635 849, 23297 11642 853, 23275 11647 858, 23261 11648 860, 23249 11648 860, 23243 11648 860, 23236 11648 859, 23232 11648 856, 23232 11648 853, 23230 11648 847, 23230 11648 835, 23230 11644 818, 23230 11630 789, 23235 11607 738, 23244 11580 641, 23256 11548 453, 23270 11518 149</trace>
  <trace timeOffset="23286.332" brushRef="#br0" contextRef="#ctx0"> 23695 10689 651, 23695 10689 674, 23695 10689 694, 23695 10689 713, 23695 10689 726, 23695 10689 735, 23695 10689 743, 23695 10689 751, 23695 10689 759, 23695 10689 765, 23695 10689 769, 23798 10674 772, 23827 10672 773, 23855 10668 772, 23874 10667 771, 23894 10667 771, 23912 10667 768, 23928 10667 763, 23944 10668 754, 23954 10676 731, 23960 10680 693, 23963 10684 614, 23967 10687 483, 23967 10687 238</trace>
  <trace timeOffset="23537.346" brushRef="#br0" contextRef="#ctx0"> 24102 10324 595, 24102 10324 614, 24102 10324 635, 24102 10324 660, 24102 10324 683, 24102 10324 702, 24092 10423 720, 24092 10459 740, 24097 10493 756, 24105 10527 774, 24114 10559 785, 24122 10586 793, 24131 10611 799, 24138 10633 801, 24142 10648 803, 24147 10664 804, 24151 10674 805, 24152 10685 804, 24154 10696 803, 24154 10700 799, 24155 10706 792, 24155 10706 778, 24155 10706 755, 24157 10712 712, 24160 10722 636, 24164 10733 514, 24170 10747 297, 24176 10758 18</trace>
  <trace timeOffset="23972.371" brushRef="#br0" contextRef="#ctx0"> 25157 10365 640, 25157 10365 680, 25157 10365 718, 25157 10365 748, 25157 10365 766, 25157 10365 776, 25058 10348 781, 25023 10374 784, 24982 10410 792, 24940 10456 795, 24894 10510 801, 24849 10568 806, 24805 10630 809, 24764 10692 815, 24728 10756 818, 24693 10818 825, 24667 10879 829, 24645 10938 834, 24628 10996 838, 24616 11052 840, 24611 11105 844, 24611 11158 843, 24611 11211 845, 24621 11264 844, 24638 11315 844, 24657 11368 845, 24680 11418 844, 24708 11463 846, 24738 11505 845, 24773 11543 846, 24807 11575 846, 24845 11598 847, 24884 11617 846, 24920 11629 846, 24955 11636 847, 24987 11637 847, 25014 11637 846, 25036 11637 846, 25050 11635 845, 25062 11625 843, 25068 11619 841, 25069 11607 836, 25072 11597 826, 25072 11583 808, 25072 11571 782, 25072 11558 745, 25069 11546 679, 25069 11535 570, 25068 11526 373, 25068 11514 82</trace>
  <trace timeOffset="24660.41" brushRef="#br0" contextRef="#ctx0"> 25854 10711 520, 25854 10711 581, 25854 10711 638, 25854 10711 681, 25793 10626 713, 25767 10609 737, 25738 10597 753, 25704 10590 765, 25667 10590 774, 25627 10594 780, 25587 10611 784, 25546 10638 789, 25506 10672 790, 25470 10714 792, 25435 10761 792, 25403 10815 794, 25376 10871 796, 25352 10923 798, 25336 10972 799, 25327 11021 801, 25324 11061 801, 25324 11099 802, 25331 11132 805, 25347 11163 805, 25368 11189 809, 25394 11211 810, 25422 11229 810, 25458 11242 811, 25494 11252 810, 25533 11260 810, 25571 11264 811, 25610 11267 812, 25646 11269 815, 25678 11271 817, 25701 11272 818, 25720 11272 819, 25733 11272 819, 25738 11272 820, 25749 11272 821, 25755 11272 822, 25760 11272 822, 25766 11272 822, 25766 11272 821, 25766 11272 821, 25766 11272 819, 25767 11272 814, 25772 11269 801, 25775 11266 774, 25780 11258 720, 25790 11249 617, 25798 11239 423, 25809 11226 125</trace>
  <trace timeOffset="25214.441" brushRef="#br0" contextRef="#ctx0"> 26402 10886 693, 26402 10886 726, 26402 10886 756, 26402 10886 779, 26402 10886 794, 26402 10886 801, 26402 10886 802, 26402 10886 801, 26402 10886 801, 26402 10886 801, 26402 10886 801, 26500 10835 800, 26548 10827 799, 26597 10822 797, 26652 10817 796, 26707 10814 795, 26760 10810 793, 26810 10810 792, 26856 10810 787, 26894 10810 782, 26920 10810 775, 26934 10810 765, 26943 10810 749, 26943 10810 726, 26943 10810 696, 26943 10810 653, 26943 10810 583, 26940 10810 487, 26922 10810 348, 26898 10805 171</trace>
  <trace timeOffset="25396.453" brushRef="#br0" contextRef="#ctx0"> 26674 10587 479, 26674 10587 544, 26674 10587 586, 26674 10587 610, 26674 10587 627, 26674 10587 643, 26674 10587 654, 26665 10699 665, 26665 10742 673, 26665 10788 681, 26667 10835 685, 26669 10882 687, 26671 10925 685, 26671 10964 681, 26672 10997 673, 26672 11021 661, 26672 11038 640, 26672 11050 603, 26672 11057 531, 26672 11062 396, 26672 11062 132</trace>
  <trace timeOffset="25844.479" brushRef="#br0" contextRef="#ctx0"> 26703 10507 546, 26703 10507 580, 26703 10507 612, 26586 10486 638, 26537 10486 660, 26483 10488 682, 26428 10497 701, 26370 10510 729, 26314 10524 754, 26260 10540 776, 26214 10560 797, 26172 10582 811, 26139 10606 819, 26113 10635 823, 26095 10668 826, 26081 10707 827, 26074 10751 828, 26072 10800 827, 26072 10851 828, 26078 10905 826, 26092 10960 827, 26110 11011 825, 26133 11062 823, 26161 11111 825, 26192 11156 825, 26226 11197 828, 26263 11236 830, 26302 11267 830, 26344 11296 830, 26388 11318 830, 26431 11339 831, 26473 11355 831, 26515 11368 833, 26555 11376 833, 26593 11376 834, 26628 11376 835, 26659 11371 836, 26688 11357 837, 26716 11340 838, 26740 11318 840, 26765 11293 840, 26787 11266 842, 26808 11236 843, 26827 11202 841, 26843 11164 844, 26857 11123 843, 26868 11078 845, 26875 11028 848, 26882 10976 848, 26885 10921 851, 26886 10868 852, 26886 10819 854, 26886 10776 853, 26882 10739 853, 26872 10709 853, 26862 10686 853, 26849 10669 853, 26839 10660 850, 26827 10652 843, 26817 10648 834, 26811 10647 816, 26807 10645 787, 26801 10645 737, 26797 10645 637, 26791 10645 479, 26785 10645 177</trace>
  <trace timeOffset="26441.512" brushRef="#br0" contextRef="#ctx0"> 27502 10515 571, 27502 10515 580, 27502 10515 596, 27517 10594 614, 27524 10624 631, 27530 10660 646, 27534 10694 663, 27538 10732 683, 27543 10769 709, 27547 10807 735, 27551 10844 759, 27554 10879 780, 27554 10910 800, 27554 10936 817, 27554 10955 834, 27554 10972 848, 27551 10982 859, 27546 10992 869, 27541 11001 877, 27538 11003 884, 27534 11011 892, 27531 11014 900, 27528 11018 907, 27525 11021 915, 27525 11021 922, 27524 11021 929, 27524 11021 933, 27522 11021 937, 27519 11021 939, 27515 11018 940, 27515 11003 942, 27515 10981 943, 27522 10952 942, 27537 10914 942, 27556 10874 941, 27579 10832 941, 27605 10789 941, 27634 10746 941, 27664 10703 940, 27696 10662 940, 27727 10624 938, 27755 10592 937, 27780 10567 936, 27803 10548 936, 27816 10536 935, 27826 10528 929, 27830 10527 928, 27830 10527 924, 27830 10525 920, 27830 10525 920, 27830 10525 917, 27829 10533 914, 27818 10547 911, 27801 10563 904, 27780 10579 896, 27754 10592 888, 27728 10602 880, 27703 10609 876, 27683 10614 874, 27664 10617 874, 27654 10617 875, 27648 10617 876, 27642 10618 877, 27642 10618 876, 27637 10621 875, 27634 10624 874, 27630 10633 874, 27627 10648 873, 27627 10668 873, 27631 10694 871, 27644 10718 869, 27660 10742 867, 27681 10767 865, 27707 10788 862, 27735 10805 859, 27765 10822 855, 27796 10836 853, 27824 10846 850, 27852 10853 850, 27871 10858 851, 27890 10861 851, 27901 10861 852, 27914 10861 852, 27924 10861 851, 27929 10861 850, 27935 10861 846, 27935 10861 836, 27935 10861 818, 27935 10861 789, 27935 10861 741, 27935 10861 657, 27935 10861 512, 27935 10861 222</trace>
  <trace timeOffset="26819.533" brushRef="#br0" contextRef="#ctx0"> 27684 10094 674, 27684 10094 685, 27684 10094 701, 27684 10094 721, 27684 10094 742, 27787 10074 760, 27819 10089 775, 27856 10111 789, 27895 10142 800, 27935 10178 812, 27976 10221 821, 28015 10270 831, 28053 10324 838, 28085 10380 845, 28112 10437 854, 28134 10497 858, 28150 10555 866, 28161 10614 871, 28166 10674 874, 28166 10732 877, 28166 10790 880, 28153 10851 884, 28138 10908 887, 28118 10964 893, 28098 11015 895, 28075 11062 898, 28052 11104 903, 28030 11139 901, 28015 11168 902, 28005 11185 897, 27998 11197 889, 27997 11201 877, 27997 11201 862, 28001 11197 837, 28014 11185 801, 28033 11168 734, 28052 11151 602, 28073 11136 321, 28088 11126 12</trace>
  <trace timeOffset="27459.57" brushRef="#br0" contextRef="#ctx0"> 24592 11776 214, 24592 11776 287, 24592 11776 360, 24592 11776 423, 24592 11776 478, 24592 11776 525, 24592 11776 568, 24592 11776 603, 24592 11776 636, 24592 11776 666, 24592 11776 689, 24592 11789 710, 24606 11796 727, 24624 11801 739, 24645 11804 749, 24673 11806 757, 24703 11806 762, 24741 11806 768, 24783 11806 773, 24832 11798 778, 24887 11789 784, 24948 11777 790, 25013 11765 792, 25081 11754 796, 25151 11742 798, 25225 11729 800, 25301 11717 803, 25380 11703 805, 25461 11690 806, 25546 11679 807, 25632 11664 807, 25721 11652 809, 25815 11639 812, 25915 11625 814, 26018 11612 815, 26126 11597 817, 26237 11583 818, 26353 11568 820, 26469 11553 821, 26584 11538 825, 26696 11523 826, 26805 11511 828, 26912 11501 830, 27015 11490 833, 27112 11480 834, 27205 11472 836, 27291 11465 837, 27376 11457 838, 27456 11451 839, 27534 11443 839, 27608 11437 840, 27680 11431 840, 27748 11425 840, 27813 11421 841, 27877 11418 841, 27938 11415 841, 27994 11413 844, 28046 11411 844, 28091 11410 845, 28131 11410 846, 28164 11410 845, 28189 11410 845, 28208 11410 845, 28221 11410 846, 28227 11410 846, 28232 11410 846, 28232 11410 847, 28232 11410 849, 28232 11410 851, 28234 11410 854, 28235 11410 855, 28237 11410 856, 28238 11410 855, 28240 11410 853, 28240 11410 851, 28241 11410 847, 28241 11410 840, 28241 11410 826, 28243 11410 803, 28243 11410 759, 28243 11411 676, 28234 11415 532, 28218 11419 248</trace>
  <trace timeOffset="28152.61" brushRef="#br0" contextRef="#ctx0"> 24481 12313 206, 24481 12313 220, 24481 12313 254, 24481 12313 303, 24481 12313 363, 24481 12313 423, 24481 12313 479, 24499 12228 533, 24508 12218 582, 24521 12208 625, 24534 12201 661, 24553 12191 691, 24574 12184 714, 24596 12177 731, 24622 12172 744, 24651 12167 753, 24685 12162 763, 24721 12157 772, 24764 12150 779, 24810 12141 786, 24864 12132 792, 24922 12122 793, 24984 12112 795, 25050 12100 797, 25122 12090 799, 25196 12080 804, 25274 12071 808, 25355 12063 811, 25441 12055 814, 25527 12047 814, 25618 12041 817, 25712 12035 819, 25806 12029 822, 25903 12022 825, 26004 12017 826, 26104 12010 828, 26207 12002 829, 26312 11991 830, 26418 11979 833, 26525 11967 833, 26631 11955 834, 26737 11943 835, 26842 11933 834, 26947 11921 834, 27048 11914 835, 27147 11906 834, 27241 11901 834, 27330 11898 834, 27419 11897 833, 27502 11897 835, 27585 11897 835, 27663 11897 835, 27738 11897 836, 27809 11897 835, 27875 11897 835, 27939 11897 836, 27998 11897 836, 28056 11894 836, 28109 11893 836, 28161 11889 835, 28206 11887 835, 28251 11885 835, 28290 11884 835, 28325 11882 835, 28358 11880 835, 28386 11879 835, 28406 11877 835, 28418 11877 835, 28429 11877 835, 28435 11877 835, 28441 11877 836, 28446 11877 836, 28446 11877 836, 28446 11876 837, 28446 11876 838, 28448 11876 839, 28449 11876 841, 28451 11876 843, 28452 11876 844, 28454 11876 846, 28455 11876 847, 28457 11876 848, 28458 11876 848, 28461 11876 847, 28462 11876 845, 28462 11876 842, 28464 11876 838, 28464 11876 831, 28465 11876 819, 28465 11875 799, 28465 11875 759, 28466 11872 672, 28466 11865 475, 28466 11851 163</trace>
  <trace timeOffset="33663.926" brushRef="#br0" contextRef="#ctx0"> 10160 15754 516, 10160 15754 550, 10160 15754 583, 10160 15754 614, 10160 15754 637, 10160 15754 653, 10160 15754 664, 10160 15754 671, 10160 15754 676, 10160 15754 680, 10160 15758 683, 10160 15758 686, 10168 15758 690, 10182 15758 697, 10202 15758 708, 10228 15761 718, 10256 15762 729, 10285 15763 735, 10315 15765 741, 10348 15766 747, 10383 15768 753, 10422 15770 760, 10464 15770 766, 10507 15770 773, 10556 15770 779, 10606 15773 785, 10661 15775 792, 10718 15780 798, 10778 15787 803, 10840 15792 811, 10905 15799 815, 10973 15802 819, 11042 15809 822, 11113 15813 826, 11184 15816 829, 11258 15819 831, 11330 15822 831, 11406 15826 833, 11482 15826 830, 11561 15826 832, 11640 15826 836, 11722 15824 836, 11803 15819 842, 11882 15813 844, 11965 15807 847, 12048 15802 846, 12134 15799 848, 12219 15795 848, 12306 15792 850, 12393 15790 852, 12479 15790 853, 12566 15790 856, 12653 15790 858, 12739 15790 858, 12828 15790 858, 12915 15790 858, 13001 15790 859, 13088 15790 862, 13173 15790 862, 13257 15787 863, 13338 15780 863, 13419 15775 864, 13501 15766 866, 13581 15758 866, 13662 15751 867, 13741 15745 867, 13818 15741 869, 13896 15736 872, 13971 15734 872, 14048 15734 874, 14125 15734 875, 14203 15737 876, 14279 15744 877, 14356 15751 878, 14431 15761 879, 14505 15770 880, 14579 15778 880, 14652 15787 878, 14726 15794 874, 14801 15800 877, 14876 15804 876, 14954 15806 877, 15031 15806 879, 15111 15806 879, 15189 15806 883, 15268 15800 884, 15348 15794 888, 15427 15787 887, 15508 15780 887, 15592 15775 887, 15675 15770 887, 15758 15768 887, 15844 15765 888, 15927 15765 887, 16010 15765 887, 16094 15765 887, 16179 15765 887, 16263 15765 887, 16348 15765 886, 16429 15765 886, 16512 15765 887, 16591 15765 888, 16669 15765 887, 16747 15765 888, 16824 15765 888, 16902 15765 888, 16979 15763 887, 17057 15761 886, 17132 15758 885, 17207 15758 884, 17279 15756 886, 17351 15756 886, 17421 15754 887, 17490 15751 887, 17557 15748 887, 17623 15745 887, 17687 15741 887, 17748 15741 888, 17807 15738 889, 17862 15737 889, 17915 15734 888, 17966 15731 888, 18014 15727 887, 18058 15722 888, 18101 15717 888, 18142 15712 889, 18178 15709 889, 18212 15704 891, 18242 15701 891, 18264 15698 892, 18283 15697 893, 18296 15695 893, 18301 15695 894, 18309 15695 895, 18309 15695 898, 18309 15695 900, 18309 15695 904, 18310 15695 907, 18312 15695 911, 18313 15695 915, 18315 15695 917, 18316 15695 919, 18318 15695 919, 18319 15695 917, 18319 15695 911, 18319 15695 898, 18319 15695 877, 18319 15695 842, 18319 15695 786, 18316 15695 682, 18309 15695 510, 18297 15695 200</trace>
  <trace timeOffset="34319.965" brushRef="#br0" contextRef="#ctx0"> 19080 15087 351, 19080 15087 396, 19080 15087 449, 19080 15087 507, 19080 15087 564, 19080 15087 608, 19080 15087 641, 19080 15087 668, 19080 15087 687, 19080 15087 705, 19080 15087 720, 19052 15047 732, 19052 15046 741, 19052 15044 749, 19052 15044 752, 19053 15044 757, 19062 15054 763, 19072 15078 765, 19085 15111 770, 19092 15153 775, 19098 15201 778, 19103 15257 783, 19105 15314 786, 19105 15371 793, 19105 15429 802, 19105 15481 811, 19105 15526 822, 19104 15562 830, 19103 15587 838, 19103 15601 844, 19103 15608 849, 19103 15608 852, 19103 15608 855, 19103 15608 858, 19103 15608 861, 19103 15608 864, 19104 15608 865, 19114 15604 865, 19128 15594 864, 19147 15579 863, 19165 15562 864, 19185 15543 864, 19205 15522 864, 19225 15498 864, 19247 15470 861, 19269 15441 863, 19289 15409 863, 19309 15376 864, 19328 15340 865, 19344 15302 866, 19358 15265 866, 19370 15225 863, 19379 15184 864, 19386 15147 862, 19387 15111 868, 19387 15076 872, 19387 15046 876, 19380 15020 881, 19371 14998 884, 19361 14982 888, 19351 14971 889, 19340 14965 891, 19332 14961 892, 19318 14961 893, 19299 14959 896, 19279 14959 896, 19253 14959 896, 19231 14961 895, 19211 14963 894, 19195 14966 894, 19180 14971 893, 19165 14977 893, 19151 14983 892, 19137 14988 889, 19124 14995 883, 19114 15005 877, 19105 15011 872, 19097 15020 866, 19089 15033 861, 19085 15041 852, 19078 15057 836, 19075 15070 814, 19074 15080 783, 19072 15091 730, 19072 15102 623, 19072 15106 422, 19077 15111 114</trace>
  <trace timeOffset="34736.99" brushRef="#br0" contextRef="#ctx0"> 19805 14896 240, 19805 14896 281, 19805 14896 337, 19805 14896 403, 19805 14896 467, 19805 14896 523, 19830 14974 571, 19830 14993 612, 19830 15016 645, 19830 15049 672, 19827 15079 696, 19821 15112 719, 19814 15145 734, 19805 15182 750, 19798 15216 757, 19789 15250 762, 19783 15282 768, 19776 15308 773, 19772 15327 778, 19770 15338 782, 19770 15344 786, 19770 15344 792, 19770 15349 795, 19770 15354 801, 19770 15359 808, 19770 15366 813, 19770 15366 819, 19769 15366 822, 19769 15369 825, 19769 15371 825, 19775 15379 825, 19786 15387 825, 19793 15393 825, 19805 15400 825, 19821 15407 825, 19837 15409 825, 19863 15412 825, 19890 15412 826, 19922 15409 828, 19957 15395 830, 19997 15376 833, 20038 15351 835, 20082 15322 836, 20125 15293 837, 20167 15267 835, 20207 15245 832, 20240 15228 830, 20262 15216 826, 20282 15212 818, 20292 15211 803, 20298 15211 779, 20305 15211 745, 20308 15213 693, 20311 15216 604, 20314 15221 478, 20314 15221 247</trace>
  <trace timeOffset="34941.0" brushRef="#br0" contextRef="#ctx0"> 19870 14829 565, 19870 14829 609, 19870 14829 650, 19870 14829 684, 19870 14829 708, 19870 14829 722, 19942 14749 729, 19964 14739 732, 19984 14730 734, 20007 14725 734, 20023 14720 734, 20039 14717 729, 20051 14715 714, 20056 14715 668, 20065 14715 577, 20068 14715 416, 20068 14725 149</trace>
  <trace timeOffset="35104.008" brushRef="#br0" contextRef="#ctx0"> 19886 14980 357, 19886 14980 391, 19886 14980 429, 19886 14980 462, 19886 14980 488, 19886 14980 505, 19973 15015 516, 19997 15015 525, 20025 15015 530, 20052 15015 533, 20081 15015 535, 20107 15008 530, 20135 15005 516, 20158 14997 475, 20175 14991 388, 20190 14985 196</trace>
  <trace timeOffset="35484.03" brushRef="#br0" contextRef="#ctx0"> 20597 14695 541, 20597 14695 600, 20597 14695 657, 20597 14695 700, 20597 14695 732, 20597 14695 755, 20507 14662 769, 20483 14662 780, 20461 14662 792, 20441 14666 799, 20424 14676 805, 20407 14691 809, 20393 14708 811, 20382 14727 812, 20375 14750 810, 20370 14777 810, 20369 14804 808, 20369 14834 807, 20372 14865 806, 20382 14896 803, 20396 14923 800, 20415 14948 799, 20434 14973 796, 20457 14993 795, 20480 15015 794, 20504 15034 793, 20529 15051 793, 20555 15066 793, 20578 15080 793, 20597 15093 794, 20610 15102 795, 20618 15112 797, 20622 15118 804, 20622 15129 806, 20622 15143 814, 20616 15157 817, 20601 15175 819, 20583 15187 821, 20560 15200 822, 20535 15209 821, 20510 15219 821, 20484 15226 821, 20466 15230 818, 20448 15233 814, 20435 15233 803, 20430 15233 781, 20424 15233 743, 20424 15233 675, 20422 15233 557, 20422 15233 365, 20421 15233 76</trace>
  <trace timeOffset="35832.05" brushRef="#br0" contextRef="#ctx0"> 19748 15572 518, 19748 15572 571, 19748 15572 617, 19748 15572 652, 19748 15572 679, 19748 15572 696, 19748 15572 711, 19748 15572 720, 19748 15572 729, 19748 15572 736, 19845 15604 741, 19886 15596 745, 19932 15587 749, 19983 15577 754, 20039 15566 759, 20097 15557 766, 20158 15548 774, 20220 15541 784, 20279 15537 793, 20337 15536 800, 20389 15536 806, 20435 15536 809, 20477 15536 811, 20513 15540 813, 20544 15545 813, 20563 15548 814, 20580 15550 815, 20590 15554 814, 20595 15555 815, 20600 15557 816, 20600 15557 815, 20600 15557 815, 20600 15557 811, 20600 15557 801, 20600 15558 776, 20600 15558 720, 20589 15550 595, 20576 15537 303, 20557 15519 0</trace>
</ink>
</file>

<file path=ppt/ink/ink8.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7376 13991 389, 7376 13991 445, 7376 13991 500, 7376 13991 550, 7376 13991 592, 7376 13991 628, 7376 13991 660, 7376 13991 687, 7376 13991 708, 7376 13991 723, 7376 13991 733, 7368 14006 743, 7368 14008 751, 7368 14014 759, 7368 14018 767, 7370 14026 774, 7374 14033 782, 7383 14036 792, 7393 14040 798, 7406 14041 806, 7426 14043 811, 7447 14043 814, 7476 14043 816, 7503 14043 818, 7532 14043 819, 7562 14043 823, 7594 14043 825, 7627 14043 827, 7664 14045 829, 7702 14045 830, 7742 14045 831, 7781 14045 833, 7821 14045 836, 7862 14045 840, 7904 14041 843, 7948 14035 846, 7993 14029 849, 8039 14021 852, 8084 14013 854, 8132 14004 858, 8178 13996 858, 8227 13987 860, 8278 13980 861, 8327 13975 862, 8376 13972 862, 8423 13971 862, 8470 13971 863, 8514 13971 863, 8557 13971 865, 8599 13971 866, 8642 13971 867, 8681 13972 869, 8720 13975 869, 8759 13977 871, 8795 13979 872, 8833 13979 872, 8868 13980 873, 8904 13980 873, 8939 13980 874, 8975 13980 876, 9009 13982 878, 9043 13982 879, 9076 13984 881, 9106 13984 882, 9137 13984 883, 9167 13987 883, 9197 13991 883, 9228 13996 883, 9260 14000 884, 9290 14004 885, 9320 14009 885, 9352 14014 886, 9383 14018 886, 9413 14023 887, 9443 14028 888, 9475 14033 888, 9507 14036 888, 9539 14043 888, 9571 14047 888, 9604 14052 889, 9637 14056 891, 9671 14061 892, 9705 14067 893, 9738 14071 893, 9770 14077 893, 9803 14082 894, 9837 14087 895, 9870 14090 896, 9905 14091 897, 9939 14093 897, 9977 14093 899, 10011 14093 901, 10046 14093 904, 10082 14093 906, 10117 14091 908, 10153 14090 911, 10191 14088 912, 10227 14087 913, 10263 14087 912, 10298 14087 910, 10333 14087 911, 10366 14090 910, 10400 14096 911, 10431 14102 913, 10462 14108 913, 10493 14114 914, 10525 14118 914, 10556 14122 914, 10590 14127 914, 10623 14130 916, 10658 14134 918, 10694 14134 919, 10733 14134 921, 10772 14134 924, 10811 14134 924, 10853 14134 926, 10893 14130 929, 10935 14127 931, 10977 14125 933, 11018 14122 935, 11058 14122 935, 11098 14122 935, 11139 14122 936, 11178 14122 936, 11218 14122 936, 11258 14122 937, 11297 14122 938, 11337 14122 938, 11378 14122 940, 11417 14122 939, 11457 14122 940, 11499 14122 941, 11541 14122 942, 11584 14122 943, 11626 14120 944, 11668 14117 944, 11709 14115 945, 11748 14114 946, 11784 14114 946, 11820 14114 947, 11855 14114 947, 11889 14114 949, 11921 14114 950, 11954 14115 949, 11985 14118 950, 12017 14122 949, 12046 14125 949, 12076 14125 949, 12105 14129 950, 12135 14130 951, 12164 14130 951, 12193 14130 951, 12220 14130 952, 12248 14130 952, 12276 14130 952, 12303 14130 953, 12332 14130 953, 12358 14129 953, 12385 14129 953, 12411 14129 954, 12436 14129 954, 12462 14129 953, 12485 14132 953, 12510 14134 953, 12536 14137 953, 12562 14141 952, 12589 14144 953, 12618 14147 952, 12647 14150 952, 12679 14154 953, 12711 14154 953, 12745 14154 953, 12780 14154 953, 12818 14154 953, 12859 14154 953, 12902 14154 953, 12944 14151 953, 12988 14149 954, 13033 14146 954, 13078 14142 954, 13120 14141 955, 13163 14137 954, 13205 14137 954, 13246 14134 954, 13287 14132 954, 13327 14130 954, 13366 14129 954, 13403 14125 954, 13439 14125 953, 13475 14122 952, 13510 14118 952, 13545 14115 952, 13578 14112 953, 13610 14110 954, 13639 14107 955, 13665 14103 955, 13685 14100 955, 13701 14098 954, 13712 14098 955, 13718 14098 955, 13724 14098 955, 13724 14098 957, 13724 14098 954, 13724 14098 954, 13726 14098 955, 13727 14098 955, 13729 14098 955, 13730 14098 955, 13732 14098 953, 13733 14098 951, 13734 14098 947, 13737 14098 939, 13738 14098 924, 13743 14098 899, 13746 14102 861, 13746 14107 794, 13746 14110 655, 13733 14110 335, 13712 14107 7</trace>
  <trace timeOffset="21804.248" brushRef="#br0" contextRef="#ctx0"> 4072 3778 284, 4072 3778 306, 4072 3778 330, 4072 3778 355, 4072 3778 384, 4072 3778 413, 4072 3778 446, 4039 3691 480, 4035 3679 513, 4032 3667 542, 4027 3656 564, 4023 3646 585, 4017 3637 601, 4012 3629 614, 4007 3621 627, 4000 3616 638, 3994 3609 645, 3986 3604 651, 3974 3596 655, 3965 3592 656, 3949 3584 657, 3935 3577 660, 3918 3571 660, 3896 3563 663, 3881 3559 664, 3863 3555 666, 3844 3551 668, 3824 3551 671, 3799 3551 674, 3776 3551 677, 3754 3551 680, 3732 3551 683, 3711 3556 686, 3690 3563 693, 3669 3568 698, 3647 3575 702, 3627 3580 708, 3608 3587 712, 3589 3595 716, 3572 3604 719, 3553 3612 722, 3535 3621 724, 3518 3629 727, 3501 3638 730, 3485 3650 734, 3468 3663 739, 3450 3675 742, 3433 3690 743, 3416 3706 745, 3397 3723 744, 3380 3742 745, 3365 3759 746, 3349 3778 747, 3335 3795 748, 3321 3812 749, 3309 3827 750, 3299 3840 754, 3289 3850 759, 3281 3862 761, 3277 3869 768, 3273 3878 769, 3265 3889 771, 3261 3899 773, 3254 3914 775, 3248 3930 777, 3244 3948 780, 3236 3970 781, 3230 3992 781, 3225 4013 782, 3222 4034 782, 3219 4057 783, 3218 4071 783, 3216 4091 784, 3215 4103 782, 3215 4117 783, 3215 4130 785, 3215 4142 786, 3215 4156 786, 3215 4168 786, 3215 4186 784, 3215 4203 785, 3215 4225 786, 3215 4245 787, 3218 4267 792, 3221 4289 793, 3225 4313 794, 3228 4339 796, 3231 4364 798, 3235 4382 800, 3236 4399 802, 3236 4410 803, 3238 4422 804, 3239 4434 805, 3239 4446 804, 3242 4463 805, 3242 4475 810, 3245 4492 811, 3247 4507 814, 3250 4524 813, 3254 4544 812, 3260 4562 809, 3268 4579 809, 3276 4596 809, 3286 4613 808, 3297 4630 808, 3309 4647 808, 3322 4666 807, 3336 4684 807, 3349 4700 807, 3364 4718 806, 3375 4734 807, 3388 4749 807, 3396 4758 807, 3404 4768 809, 3410 4775 809, 3417 4780 809, 3423 4788 810, 3429 4792 810, 3438 4802 811, 3449 4809 811, 3461 4821 811, 3474 4831 812, 3490 4841 812, 3504 4853 812, 3520 4863 813, 3535 4873 812, 3552 4882 811, 3569 4893 811, 3587 4904 812, 3605 4916 814, 3624 4925 816, 3646 4935 816, 3667 4945 817, 3689 4952 817, 3709 4961 817, 3730 4969 819, 3746 4975 819, 3763 4979 819, 3780 4983 820, 3790 4984 818, 3808 4988 819, 3826 4988 819, 3844 4991 819, 3860 4991 819, 3877 4993 819, 3893 4993 819, 3907 4995 819, 3925 4995 819, 3944 4995 819, 3957 4995 819, 3977 4995 820, 3995 4995 821, 4013 4995 822, 4036 4995 822, 4058 4991 823, 4078 4988 823, 4098 4984 822, 4120 4979 822, 4140 4975 823, 4162 4971 823, 4183 4966 825, 4206 4961 825, 4230 4957 825, 4253 4952 825, 4276 4946 825, 4298 4942 826, 4318 4935 826, 4338 4931 827, 4358 4925 827, 4377 4917 825, 4396 4911 825, 4415 4902 825, 4432 4893 826, 4451 4884 827, 4463 4877 827, 4474 4870 827, 4484 4866 827, 4493 4862 826, 4502 4858 826, 4510 4853 826, 4519 4850 826, 4526 4848 826, 4534 4843 827, 4542 4838 828, 4549 4836 829, 4557 4829 828, 4567 4821 829, 4578 4809 829, 4590 4797 830, 4600 4788 833, 4609 4778 833, 4617 4766 833, 4626 4753 834, 4636 4741 833, 4645 4729 833, 4651 4721 834, 4656 4714 834, 4663 4706 834, 4666 4703 834, 4672 4696 833, 4675 4691 834, 4680 4683 835, 4688 4671 835, 4694 4662 837, 4701 4649 837, 4707 4637 836, 4711 4623 837, 4719 4604 838, 4724 4591 839, 4728 4576 838, 4731 4559 839, 4734 4547 836, 4737 4531 838, 4740 4518 838, 4740 4512 838, 4742 4502 840, 4743 4496 840, 4743 4485 840, 4745 4475 841, 4745 4468 843, 4745 4456 843, 4745 4450 846, 4745 4437 847, 4745 4426 848, 4745 4420 849, 4745 4409 852, 4745 4403 853, 4745 4391 854, 4743 4380 854, 4740 4367 852, 4739 4348 852, 4736 4332 852, 4733 4309 852, 4728 4289 853, 4726 4270 854, 4723 4255 853, 4719 4238 854, 4716 4228 854, 4713 4216 854, 4710 4201 855, 4707 4191 855, 4701 4175 856, 4698 4166 856, 4692 4156 858, 4685 4141 858, 4680 4132 858, 4672 4114 858, 4666 4100 858, 4662 4091 858, 4654 4075 858, 4648 4062 858, 4642 4051 858, 4634 4036 859, 4628 4022 859, 4623 4013 859, 4616 4001 860, 4611 3992 859, 4606 3984 860, 4597 3974 861, 4591 3967 861, 4583 3955 862, 4577 3950 862, 4568 3942 862, 4560 3931 863, 4549 3918 863, 4537 3904 862, 4525 3889 863, 4513 3872 859, 4500 3857 862, 4493 3846 859, 4484 3834 859, 4476 3823 860, 4470 3816 858, 4461 3805 858, 4455 3798 859, 4448 3792 859, 4440 3784 861, 4431 3778 861, 4423 3771 862, 4414 3764 863, 4405 3759 864, 4395 3752 865, 4385 3746 865, 4376 3739 865, 4366 3735 865, 4357 3730 867, 4343 3722 868, 4334 3716 868, 4320 3710 869, 4308 3702 870, 4301 3699 871, 4286 3693 873, 4277 3688 875, 4267 3685 876, 4257 3682 878, 4252 3681 878, 4241 3678 878, 4237 3676 878, 4231 3675 879, 4227 3675 879, 4221 3673 879, 4215 3673 880, 4209 3673 878, 4198 3671 877, 4194 3671 877, 4188 3670 876, 4183 3670 877, 4176 3668 877, 4169 3668 876, 4158 3667 877, 4147 3667 876, 4134 3666 876, 4124 3664 875, 4111 3663 872, 4101 3661 869, 4089 3661 863, 4072 3660 853, 4062 3658 832, 4045 3655 794, 4029 3650 708, 4013 3643 531, 3994 3629 220</trace>
  <trace timeOffset="24352.393" brushRef="#br0" contextRef="#ctx0"> 4133 3735 145, 4133 3735 182, 4133 3735 215, 4133 3735 246, 4133 3735 274, 4133 3735 298, 4133 3735 320, 4133 3735 341, 4133 3735 364, 4133 3735 386, 4133 3735 412, 4133 3713 440, 4133 3713 467, 4133 3710 495, 4132 3705 520, 4130 3700 544, 4124 3693 564, 4120 3685 581, 4114 3679 595, 4107 3675 609, 4098 3670 620, 4089 3666 633, 4078 3663 643, 4068 3660 652, 4056 3658 661, 4045 3656 673, 4033 3655 684, 4020 3653 695, 4010 3650 704, 3998 3649 710, 3986 3648 715, 3969 3643 718, 3951 3641 720, 3929 3635 723, 3909 3633 726, 3889 3629 726, 3874 3626 728, 3855 3624 729, 3835 3624 730, 3815 3624 730, 3789 3624 732, 3766 3624 735, 3751 3624 737, 3734 3626 741, 3717 3629 744, 3705 3631 748, 3689 3634 750, 3679 3635 753, 3667 3638 754, 3656 3641 756, 3646 3643 756, 3634 3646 757, 3623 3648 759, 3611 3650 759, 3601 3653 760, 3588 3656 762, 3578 3660 764, 3566 3663 767, 3556 3666 770, 3546 3668 773, 3533 3671 776, 3518 3676 779, 3510 3681 783, 3494 3687 787, 3482 3695 790, 3469 3702 792, 3458 3710 793, 3446 3718 794, 3433 3727 794, 3426 3734 795, 3416 3745 795, 3407 3750 796, 3401 3756 796, 3396 3764 796, 3393 3767 797, 3384 3774 797, 3381 3776 799, 3378 3780 800, 3371 3788 801, 3368 3791 803, 3361 3798 803, 3349 3808 803, 3344 3814 804, 3335 3827 804, 3326 3837 808, 3316 3850 808, 3307 3863 811, 3299 3875 810, 3290 3887 810, 3281 3899 811, 3270 3914 813, 3258 3930 816, 3251 3938 818, 3242 3950 821, 3235 3960 822, 3230 3967 823, 3221 3980 825, 3216 3987 825, 3212 3995 825, 3208 4002 826, 3202 4012 826, 3196 4025 827, 3193 4034 826, 3189 4049 825, 3184 4064 826, 3182 4074 826, 3179 4091 826, 3174 4105 827, 3173 4117 827, 3169 4137 828, 3166 4146 829, 3164 4160 829, 3163 4174 829, 3163 4188 830, 3163 4207 831, 3163 4225 834, 3163 4250 835, 3163 4272 836, 3163 4296 837, 3163 4320 837, 3166 4342 838, 3167 4360 841, 3169 4379 841, 3170 4391 843, 3173 4403 843, 3174 4421 843, 3176 4432 844, 3179 4449 844, 3183 4466 845, 3187 4482 845, 3192 4505 849, 3196 4520 849, 3199 4531 853, 3202 4539 853, 3205 4544 854, 3206 4549 854, 3209 4558 853, 3210 4562 854, 3215 4570 855, 3218 4579 858, 3222 4588 859, 3225 4596 860, 3230 4603 861, 3235 4613 862, 3239 4620 862, 3244 4628 863, 3248 4635 864, 3255 4646 864, 3260 4654 864, 3268 4666 864, 3277 4676 865, 3286 4686 865, 3300 4700 866, 3309 4708 867, 3318 4717 868, 3329 4726 868, 3336 4732 870, 3347 4741 871, 3355 4748 873, 3362 4752 874, 3370 4758 874, 3377 4763 875, 3384 4767 876, 3393 4772 878, 3400 4778 878, 3407 4782 880, 3416 4787 880, 3423 4792 880, 3435 4799 880, 3442 4805 881, 3455 4812 881, 3464 4817 882, 3472 4821 882, 3482 4825 882, 3492 4829 882, 3501 4833 883, 3513 4838 884, 3521 4841 885, 3532 4846 886, 3546 4853 885, 3556 4857 886, 3570 4863 887, 3584 4870 889, 3598 4875 892, 3611 4881 893, 3623 4887 895, 3637 4893 896, 3650 4899 898, 3669 4905 899, 3685 4913 899, 3698 4917 900, 3712 4922 901, 3727 4928 901, 3737 4931 903, 3754 4937 904, 3769 4942 905, 3777 4945 905, 3793 4947 906, 3802 4951 906, 3806 4951 908, 3818 4952 909, 3824 4952 910, 3835 4954 911, 3847 4954 911, 3858 4955 913, 3869 4955 915, 3881 4955 916, 3892 4955 916, 3903 4955 916, 3915 4955 915, 3919 4955 915, 3932 4955 916, 3938 4955 916, 3948 4955 918, 3960 4954 918, 3971 4952 920, 3983 4952 921, 3994 4949 921, 4004 4947 922, 4013 4945 921, 4024 4942 922, 4033 4939 922, 4043 4937 924, 4052 4934 924, 4062 4931 924, 4071 4928 924, 4080 4925 924, 4089 4924 924, 4098 4920 924, 4109 4917 927, 4120 4916 928, 4130 4913 927, 4140 4910 927, 4152 4907 926, 4163 4904 926, 4172 4902 926, 4183 4899 926, 4194 4896 927, 4203 4895 927, 4214 4890 926, 4224 4887 926, 4233 4882 926, 4244 4880 926, 4253 4875 927, 4263 4870 927, 4272 4866 927, 4280 4862 928, 4285 4858 928, 4294 4853 928, 4299 4853 930, 4308 4848 930, 4318 4845 930, 4325 4841 931, 4335 4838 929, 4344 4833 929, 4354 4825 928, 4366 4817 929, 4376 4809 929, 4389 4800 930, 4399 4790 933, 4411 4780 933, 4422 4768 933, 4432 4758 934, 4440 4752 933, 4448 4746 933, 4455 4738 935, 4463 4732 934, 4470 4726 934, 4476 4720 934, 4484 4714 930, 4487 4711 930, 4493 4705 930, 4496 4703 931, 4499 4699 933, 4506 4693 933, 4510 4691 933, 4513 4686 933, 4519 4679 933, 4522 4676 934, 4526 4667 935, 4535 4655 936, 4540 4646 936, 4548 4632 936, 4555 4618 936, 4562 4604 936, 4571 4591 932, 4578 4577 932, 4583 4570 931, 4587 4561 932, 4591 4552 936, 4596 4542 932, 4601 4534 934, 4603 4529 930, 4606 4524 931, 4607 4520 932, 4609 4515 931, 4610 4511 932, 4613 4502 933, 4614 4497 933, 4617 4487 934, 4619 4475 935, 4622 4463 934, 4625 4446 935, 4628 4432 934, 4633 4417 934, 4636 4402 933, 4637 4391 934, 4640 4380 934, 4642 4368 935, 4645 4356 935, 4648 4339 935, 4649 4328 935, 4652 4313 934, 4655 4303 934, 4655 4299 934, 4656 4288 935, 4658 4284 936, 4658 4272 936, 4659 4262 936, 4659 4250 936, 4662 4238 937, 4662 4227 937, 4662 4215 940, 4662 4203 941, 4662 4191 941, 4662 4178 943, 4659 4166 943, 4656 4154 942, 4654 4138 943, 4651 4127 942, 4645 4110 943, 4642 4100 944, 4636 4092 947, 4630 4078 948, 4622 4066 948, 4613 4049 947, 4604 4034 946, 4593 4019 946, 4584 4002 947, 4574 3987 947, 4562 3967 947, 4552 3950 947, 4542 3928 947, 4529 3909 947, 4519 3889 944, 4509 3870 946, 4496 3855 944, 4486 3840 946, 4476 3831 946, 4466 3822 947, 4454 3813 947, 4444 3807 948, 4431 3798 950, 4418 3788 951, 4408 3784 952, 4395 3775 952, 4379 3767 953, 4366 3759 953, 4346 3750 955, 4329 3742 955, 4314 3734 955, 4298 3725 954, 4280 3717 955, 4266 3708 955, 4253 3702 955, 4240 3695 954, 4224 3687 952, 4209 3681 952, 4188 3673 951, 4172 3667 952, 4156 3664 951, 4139 3661 952, 4127 3658 950, 4107 3655 951, 4091 3652 952, 4078 3650 951, 4061 3646 954, 4045 3643 954, 4035 3641 953, 4019 3634 953, 4006 3629 953, 3997 3626 954, 3983 3621 957, 3974 3617 955, 3962 3614 955, 3945 3612 955, 3933 3609 954, 3915 3606 955, 3896 3604 953, 3884 3604 953, 3864 3601 953, 3845 3599 953, 3826 3597 957, 3806 3596 957, 3787 3595 955, 3767 3595 957, 3753 3595 954, 3731 3595 953, 3711 3595 953, 3692 3595 952, 3667 3595 951, 3647 3595 951, 3627 3599 948, 3610 3604 947, 3591 3609 945, 3573 3617 943, 3558 3626 942, 3543 3637 941, 3530 3644 938, 3520 3653 938, 3508 3663 937, 3495 3671 937, 3485 3681 940, 3472 3690 940, 3467 3695 940, 3459 3700 941, 3452 3705 939, 3449 3708 939, 3442 3713 938, 3439 3716 938, 3436 3718 938, 3433 3722 938, 3433 3722 938, 3433 3722 937, 3430 3725 937, 3427 3727 936, 3426 3732 935, 3420 3738 934, 3419 3742 933, 3416 3745 930, 3412 3754 926, 3410 3759 921, 3409 3768 912, 3407 3780 896, 3404 3791 862, 3398 3803 779, 3390 3814 468, 3377 3828 125</trace>
  <trace timeOffset="29812.705" brushRef="#br0" contextRef="#ctx0"> 17174 8614 147, 17174 8614 176, 17174 8614 206, 17174 8614 239, 17174 8614 273, 17174 8614 308, 17174 8614 342, 17174 8614 378, 17174 8614 414, 17174 8614 455, 17184 8586 495, 17185 8585 535, 17185 8584 568, 17185 8582 594, 17187 8580 617, 17187 8579 637, 17187 8577 653, 17188 8576 670, 17188 8574 684, 17188 8572 697, 17188 8568 709, 17188 8562 719, 17184 8555 727, 17181 8547 734, 17175 8538 744, 17165 8528 752, 17159 8519 762, 17151 8511 768, 17145 8504 773, 17135 8499 774, 17128 8492 779, 17119 8486 782, 17110 8480 787, 17099 8475 792, 17090 8470 794, 17080 8467 797, 17068 8463 798, 17057 8460 799, 17038 8457 800, 17019 8456 801, 16994 8453 804, 16976 8453 809, 16957 8451 814, 16944 8451 819, 16929 8451 823, 16915 8450 826, 16902 8448 828, 16888 8448 830, 16876 8447 832, 16864 8445 835, 16850 8443 836, 16831 8443 836, 16820 8443 836, 16801 8443 836, 16785 8445 836, 16766 8451 835, 16746 8459 835, 16726 8467 834, 16705 8475 835, 16689 8482 836, 16675 8489 834, 16663 8497 838, 16652 8502 836, 16642 8507 841, 16629 8514 842, 16621 8516 839, 16610 8519 842, 16601 8521 844, 16591 8524 846, 16575 8528 853, 16566 8531 854, 16551 8536 856, 16535 8543 856, 16517 8552 858, 16494 8562 858, 16474 8576 858, 16452 8589 858, 16429 8604 858, 16409 8621 858, 16386 8639 861, 16363 8656 861, 16341 8671 860, 16321 8685 860, 16300 8695 859, 16287 8703 860, 16275 8710 861, 16266 8715 862, 16258 8720 863, 16250 8724 864, 16243 8731 866, 16235 8736 866, 16227 8743 867, 16215 8751 867, 16205 8761 865, 16191 8774 865, 16179 8788 867, 16169 8805 867, 16157 8821 867, 16146 8840 867, 16133 8860 863, 16121 8881 863, 16110 8899 862, 16100 8913 863, 16095 8920 864, 16091 8928 865, 16088 8932 864, 16085 8937 863, 16082 8946 863, 16081 8950 863, 16079 8955 863, 16076 8965 863, 16076 8972 863, 16075 8976 863, 16072 8987 863, 16072 8993 863, 16072 8999 864, 16072 9011 865, 16072 9019 865, 16072 9031 866, 16072 9049 866, 16072 9065 867, 16075 9080 867, 16079 9094 867, 16084 9110 867, 16089 9125 867, 16095 9143 868, 16103 9161 867, 16108 9174 870, 16114 9186 870, 16120 9199 871, 16124 9206 871, 16130 9220 871, 16135 9228 872, 16140 9237 874, 16147 9249 875, 16153 9256 875, 16163 9266 876, 16173 9276 876, 16183 9283 877, 16194 9290 881, 16206 9298 882, 16217 9307 882, 16229 9316 882, 16244 9328 881, 16260 9338 881, 16273 9348 879, 16287 9357 879, 16300 9365 880, 16314 9377 880, 16328 9387 884, 16341 9399 884, 16355 9407 885, 16369 9418 886, 16383 9428 886, 16396 9436 888, 16410 9445 889, 16423 9456 891, 16434 9462 892, 16445 9469 893, 16457 9475 893, 16469 9483 894, 16481 9489 895, 16491 9495 896, 16504 9504 898, 16516 9512 899, 16532 9524 900, 16545 9535 902, 16554 9542 902, 16566 9551 903, 16577 9561 905, 16591 9568 906, 16603 9576 907, 16616 9581 908, 16629 9586 907, 16637 9590 908, 16652 9595 909, 16660 9598 910, 16671 9600 912, 16682 9603 914, 16691 9607 915, 16701 9610 917, 16712 9612 918, 16726 9619 919, 16734 9622 921, 16749 9627 922, 16757 9630 926, 16766 9635 927, 16776 9637 928, 16786 9641 928, 16797 9644 925, 16808 9647 926, 16818 9649 926, 16830 9650 928, 16843 9653 930, 16854 9654 931, 16873 9656 931, 16883 9657 931, 16903 9659 932, 16921 9659 932, 16934 9659 933, 16953 9661 934, 16973 9661 934, 16986 9661 934, 17003 9661 935, 17016 9661 935, 17029 9661 933, 17041 9661 933, 17055 9661 933, 17073 9661 934, 17085 9661 936, 17102 9659 937, 17114 9657 937, 17126 9656 937, 17143 9654 937, 17155 9653 938, 17172 9651 942, 17182 9650 943, 17193 9647 944, 17205 9645 945, 17216 9644 942, 17226 9641 942, 17239 9639 943, 17255 9635 944, 17266 9634 945, 17282 9629 946, 17294 9627 943, 17305 9622 942, 17321 9619 942, 17330 9615 943, 17345 9610 946, 17354 9607 947, 17365 9600 948, 17378 9593 947, 17388 9588 947, 17401 9581 947, 17411 9576 949, 17419 9569 950, 17428 9564 950, 17436 9559 951, 17445 9552 951, 17453 9547 951, 17462 9542 951, 17469 9535 951, 17480 9524 951, 17492 9515 951, 17506 9503 952, 17519 9492 952, 17528 9486 952, 17541 9477 952, 17553 9467 950, 17565 9457 950, 17582 9443 950, 17596 9431 951, 17610 9419 953, 17623 9409 953, 17633 9399 952, 17642 9390 952, 17648 9385 952, 17651 9382 952, 17658 9377 953, 17661 9373 953, 17664 9370 953, 17671 9365 953, 17674 9361 954, 17680 9353 955, 17687 9348 957, 17691 9340 957, 17697 9333 957, 17700 9324 957, 17704 9315 957, 17709 9303 957, 17714 9288 957, 17717 9278 958, 17722 9264 958, 17725 9252 958, 17727 9240 955, 17730 9223 955, 17733 9213 951, 17736 9198 952, 17739 9186 953, 17741 9178 955, 17742 9169 955, 17745 9164 957, 17746 9154 957, 17748 9147 955, 17749 9136 957, 17750 9124 957, 17752 9113 957, 17753 9102 957, 17753 9090 958, 17755 9080 958, 17756 9068 958, 17756 9056 957, 17756 9044 957, 17758 9032 957, 17758 9019 958, 17758 9007 958, 17758 8995 959, 17758 8984 960, 17756 8970 961, 17753 8952 962, 17750 8940 962, 17748 8922 962, 17746 8911 961, 17742 8899 961, 17741 8886 962, 17738 8876 963, 17735 8864 964, 17730 8853 964, 17727 8843 965, 17723 8833 966, 17720 8826 966, 17714 8816 968, 17709 8809 967, 17704 8801 967, 17699 8793 969, 17694 8785 969, 17688 8778 969, 17681 8770 970, 17677 8763 970, 17671 8753 969, 17665 8746 970, 17659 8739 969, 17654 8731 969, 17647 8724 970, 17641 8715 969, 17633 8707 971, 17628 8700 972, 17621 8695 972, 17613 8686 973, 17607 8678 973, 17600 8673 973, 17594 8665 974, 17586 8657 975, 17579 8649 977, 17573 8644 978, 17564 8636 980, 17553 8626 981, 17545 8620 981, 17535 8612 982, 17528 8606 983, 17521 8601 984, 17513 8597 987, 17509 8594 988, 17502 8589 990, 17496 8588 990, 17492 8585 988, 17482 8582 988, 17477 8580 988, 17471 8579 990, 17460 8574 990, 17456 8572 988, 17445 8568 987, 17434 8564 987, 17425 8560 988, 17412 8553 990, 17402 8548 990, 17389 8540 987, 17376 8535 987, 17369 8528 987, 17356 8523 990, 17342 8516 991, 17333 8511 991, 17320 8507 990, 17308 8504 990, 17298 8499 990, 17285 8497 991, 17275 8494 990, 17263 8492 990, 17252 8490 990, 17240 8489 990, 17230 8486 990, 17217 8485 992, 17205 8482 993, 17194 8478 993, 17181 8477 993, 17169 8474 990, 17156 8472 990, 17143 8470 992, 17131 8470 992, 17119 8468 993, 17113 8468 992, 17102 8467 990, 17096 8467 990, 17090 8465 990, 17078 8463 990, 17071 8463 991, 17065 8463 991, 17052 8463 988, 17046 8463 990, 17032 8463 988, 17019 8463 990, 17005 8463 993, 16986 8463 992, 16965 8463 992, 16947 8463 991, 16928 8463 990, 16909 8465 990, 16891 8468 987, 16867 8470 987, 16844 8474 987, 16821 8477 986, 16799 8480 987, 16777 8482 987, 16754 8486 987, 16733 8489 988, 16718 8490 988, 16701 8494 988, 16689 8495 984, 16677 8497 984, 16663 8499 984, 16652 8499 984, 16639 8499 987, 16629 8499 986, 16617 8501 985, 16608 8502 985, 16600 8506 984, 16595 8507 984, 16585 8511 982, 16580 8511 982, 16569 8515 982, 16554 8519 985, 16545 8523 988, 16530 8528 990, 16516 8531 990, 16507 8536 990, 16493 8543 987, 16486 8547 987, 16477 8550 988, 16467 8555 988, 16458 8560 990, 16449 8564 988, 16441 8568 987, 16432 8572 987, 16423 8576 986, 16416 8580 986, 16406 8585 986, 16395 8592 986, 16387 8597 987, 16374 8604 987, 16363 8612 987, 16355 8617 987, 16341 8624 984, 16329 8632 984, 16322 8636 984, 16308 8644 984, 16298 8651 985, 16290 8657 985, 16277 8666 986, 16267 8674 986, 16260 8681 986, 16249 8690 985, 16238 8700 985, 16231 8712 983, 16218 8726 984, 16209 8739 983, 16202 8751 982, 16192 8763 982, 16183 8774 982, 16178 8782 982, 16169 8796 982, 16163 8805 982, 16157 8814 982, 16152 8823 981, 16147 8832 981, 16143 8840 981, 16138 8848 980, 16133 8857 980, 16129 8869 980, 16124 8877 980, 16121 8889 979, 16118 8898 979, 16115 8908 977, 16111 8923 976, 16108 8933 976, 16105 8949 975, 16103 8960 976, 16100 8972 977, 16098 8984 977, 16097 8994 977, 16095 9007 977, 16094 9017 976, 16092 9029 976, 16092 9034 975, 16092 9039 974, 16092 9046 974, 16092 9053 974, 16092 9065 974, 16092 9077 972, 16092 9089 972, 16092 9099 972, 16092 9110 972, 16094 9122 976, 16097 9132 975, 16101 9147 974, 16105 9157 973, 16110 9174 970, 16114 9186 973, 16117 9198 973, 16123 9213 977, 16130 9227 976, 16137 9240 975, 16147 9257 973, 16156 9271 973, 16166 9284 974, 16175 9298 974, 16185 9311 975, 16196 9325 974, 16206 9339 975, 16217 9353 975, 16228 9365 976, 16238 9378 976, 16250 9390 977, 16261 9402 977, 16273 9414 976, 16282 9421 976, 16292 9431 974, 16302 9440 974, 16309 9445 974, 16322 9455 973, 16332 9462 973, 16340 9468 974, 16352 9477 975, 16360 9482 976, 16369 9488 976, 16381 9495 976, 16393 9503 976, 16406 9513 975, 16420 9522 977, 16432 9532 978, 16443 9539 977, 16455 9547 977, 16467 9554 974, 16480 9561 974, 16493 9569 974, 16507 9576 974, 16520 9581 974, 16530 9585 974, 16545 9590 973, 16558 9595 973, 16569 9598 973, 16583 9602 973, 16592 9605 975, 16601 9607 976, 16611 9610 976, 16621 9610 976, 16630 9612 975, 16634 9614 975, 16643 9615 973, 16649 9617 973, 16660 9619 973, 16671 9622 973, 16682 9624 975, 16692 9627 975, 16704 9627 976, 16717 9629 976, 16728 9630 976, 16743 9630 977, 16756 9630 978, 16776 9632 978, 16788 9632 978, 16806 9632 977, 16818 9632 974, 16830 9632 975, 16844 9632 974, 16856 9632 975, 16869 9634 975, 16880 9634 976, 16892 9634 975, 16903 9634 976, 16915 9634 977, 16928 9634 977, 16938 9634 979, 16950 9634 978, 16961 9634 978, 16973 9634 978, 16983 9634 977, 16994 9634 978, 17006 9632 980, 17017 9630 980, 17028 9629 980, 17036 9627 980, 17048 9626 978, 17058 9624 978, 17068 9622 977, 17080 9622 978, 17090 9619 979, 17102 9619 979, 17113 9617 981, 17125 9614 981, 17142 9610 982, 17152 9610 982, 17168 9605 979, 17181 9600 979, 17191 9597 978, 17205 9590 978, 17214 9588 980, 17225 9583 980, 17239 9578 980, 17249 9574 980, 17263 9568 980, 17272 9564 981, 17279 9561 982, 17289 9557 982, 17298 9552 982, 17305 9547 982, 17314 9542 981, 17327 9536 981, 17336 9532 980, 17347 9524 980, 17356 9520 980, 17365 9517 980, 17372 9513 983, 17382 9510 983, 17389 9507 983, 17398 9504 983, 17405 9501 981, 17415 9497 982, 17422 9493 983, 17431 9489 983, 17444 9482 983, 17451 9475 983, 17463 9467 980, 17476 9457 980, 17485 9451 980, 17496 9443 980, 17508 9435 981, 17515 9431 982, 17527 9423 981, 17535 9418 981, 17541 9411 981, 17548 9407 982, 17551 9404 983, 17558 9399 982, 17562 9397 982, 17565 9394 982, 17571 9385 982, 17574 9382 982, 17579 9375 980, 17584 9368 980, 17590 9361 980, 17596 9356 980, 17599 9353 983, 17605 9345 984, 17607 9342 985, 17612 9334 984, 17618 9328 983, 17621 9325 983, 17626 9318 982, 17629 9315 983, 17632 9311 983, 17636 9304 983, 17639 9301 980, 17641 9296 981, 17645 9289 981, 17647 9284 982, 17650 9276 984, 17655 9268 984, 17656 9264 985, 17658 9254 985, 17658 9249 985, 17658 9235 986, 17659 9225 985, 17659 9211 982, 17659 9199 983, 17659 9186 980, 17659 9174 981, 17659 9164 981, 17659 9154 981, 17659 9147 982, 17659 9137 983, 17658 9131 983, 17655 9120 985, 17651 9110 985, 17647 9101 986, 17644 9092 988, 17641 9082 987, 17636 9073 987, 17633 9065 988, 17629 9056 987, 17625 9046 987, 17621 9039 988, 17616 9029 986, 17612 9019 986, 17607 9011 985, 17603 9002 985, 17600 8993 985, 17597 8985 985, 17593 8976 985, 17589 8967 986, 17587 8963 986, 17583 8955 987, 17582 8950 988, 17580 8946 988, 17576 8935 988, 17574 8931 985, 17570 8922 985, 17565 8913 986, 17560 8903 985, 17556 8894 987, 17550 8886 987, 17545 8876 987, 17541 8867 988, 17535 8857 988, 17531 8848 988, 17524 8840 990, 17518 8832 990, 17513 8825 990, 17508 8816 990, 17502 8809 988, 17495 8801 990, 17489 8794 990, 17483 8788 988, 17479 8781 990, 17473 8774 988, 17466 8767 987, 17463 8764 987, 17459 8756 987, 17456 8753 986, 17453 8749 988, 17451 8746 987, 17448 8741 988, 17445 8739 990, 17442 8736 990, 17440 8732 990, 17440 8732 987, 17436 8729 987, 17433 8726 987, 17430 8724 987, 17427 8720 990, 17422 8717 990, 17419 8714 986, 17417 8710 986, 17408 8703 986, 17405 8700 987, 17399 8693 991, 17392 8686 991, 17389 8683 991, 17386 8681 991, 17382 8678 990, 17378 8678 990, 17373 8674 991, 17370 8673 990, 17370 8673 990, 17369 8671 990, 17369 8671 988, 17368 8671 988, 17366 8669 988, 17365 8669 988, 17363 8668 988, 17362 8668 990, 17357 8665 990, 17353 8661 988, 17347 8659 988, 17345 8657 988, 17340 8654 987, 17337 8651 988, 17333 8649 988, 17325 8644 988, 17322 8641 990, 17317 8638 988, 17310 8633 990, 17305 8632 990, 17301 8629 990, 17294 8624 990, 17289 8622 990, 17284 8620 990, 17281 8618 990, 17281 8618 990, 17279 8617 990, 17275 8615 990, 17271 8614 990, 17266 8612 990, 17262 8612 990, 17262 8612 990, 17260 8611 988, 17260 8611 988, 17259 8611 990, 17256 8609 988, 17255 8609 988, 17253 8607 987, 17252 8607 987, 17250 8606 987, 17249 8606 986, 17248 8606 987, 17246 8604 984, 17245 8604 984, 17243 8603 984, 17242 8603 984, 17240 8603 986, 17234 8601 986, 17230 8600 986, 17225 8599 987, 17220 8599 987, 17220 8599 987, 17216 8595 990, 17211 8594 988, 17207 8592 990, 17203 8591 988, 17203 8591 987, 17201 8589 987, 17201 8589 985, 17200 8589 985, 17198 8588 985, 17196 8588 985, 17194 8588 988, 17193 8588 986, 17193 8588 985, 17191 8588 985, 17191 8586 983, 17190 8586 983, 17190 8586 982, 17188 8586 983, 17187 8586 983, 17185 8586 983, 17184 8586 982, 17182 8585 982, 17181 8585 982, 17179 8585 981, 17178 8584 984, 17177 8584 984, 17175 8584 981, 17174 8584 981, 17172 8582 980, 17172 8582 979, 17171 8582 981, 17171 8582 979, 17169 8582 978, 17169 8582 978, 17168 8582 977, 17168 8580 976, 17165 8580 976, 17165 8580 976, 17164 8580 975, 17164 8580 974, 17164 8580 972, 17164 8579 971, 17164 8579 969, 17162 8579 968, 17162 8579 968, 17162 8579 966, 17162 8579 966, 17162 8579 965, 17162 8579 964, 17162 8579 963, 17162 8579 959, 17162 8579 958, 17161 8579 958, 17161 8579 957, 17161 8579 959, 17161 8579 958, 17161 8579 955, 17161 8579 955, 17161 8579 953, 17161 8579 952, 17161 8579 953, 17161 8579 951, 17161 8579 949, 17161 8579 946, 17161 8579 942, 17161 8579 939, 17161 8579 936, 17161 8579 934, 17161 8579 931, 17161 8579 928, 17161 8579 926, 17161 8579 924, 17161 8579 920, 17161 8579 917, 17162 8579 913, 17164 8579 909, 17165 8579 906, 17168 8577 900, 17169 8577 895, 17171 8577 889, 17172 8577 880, 17174 8577 875, 17174 8577 869, 17175 8577 864, 17175 8577 859, 17177 8577 853, 17177 8577 844, 17178 8577 838, 17178 8577 832, 17179 8577 825, 17179 8577 817, 17179 8577 802, 17181 8577 779, 17181 8577 749, 17182 8577 699, 17182 8577 617, 17184 8577 482, 17185 8577 245</trace>
  <trace timeOffset="36128.066" brushRef="#br0" contextRef="#ctx0"> 5665 4870 254, 5665 4870 305, 5665 4870 344, 5665 4870 370, 5665 4870 390, 5665 4870 406, 5665 4870 422, 5665 4870 440, 5665 4870 462, 5665 4870 487, 5670 4870 516, 5670 4870 548, 5670 4870 581, 5670 4870 612, 5670 4870 639, 5670 4870 660, 5670 4870 677, 5670 4870 690, 5670 4870 701, 5667 4870 712, 5662 4867 719, 5657 4865 726, 5650 4860 730, 5647 4857 735, 5644 4853 739, 5636 4850 743, 5633 4846 746, 5625 4841 749, 5618 4836 752, 5610 4829 754, 5603 4824 757, 5595 4819 760, 5587 4812 763, 5580 4809 766, 5573 4802 769, 5564 4797 771, 5557 4792 772, 5553 4790 774, 5544 4785 775, 5538 4783 777, 5530 4780 779, 5519 4775 780, 5511 4772 781, 5501 4768 784, 5492 4766 786, 5483 4763 792, 5473 4758 795, 5465 4755 799, 5456 4752 801, 5446 4749 804, 5441 4748 806, 5431 4743 807, 5427 4741 807, 5416 4738 808, 5407 4735 808, 5402 4734 809, 5392 4731 810, 5387 4729 811, 5382 4728 813, 5372 4725 813, 5366 4725 814, 5352 4723 814, 5334 4723 814, 5317 4723 814, 5293 4723 815, 5271 4728 815, 5249 4734 816, 5227 4740 817, 5213 4745 818, 5197 4748 820, 5188 4750 821, 5178 4752 823, 5167 4755 825, 5161 4755 826, 5156 4756 827, 5151 4756 828, 5144 4756 828, 5138 4756 829, 5126 4756 829, 5120 4756 829, 5109 4756 829, 5099 4756 829, 5087 4758 828, 5068 4761 826, 5050 4768 826, 5026 4778 826, 5003 4790 826, 4980 4802 826, 4959 4814 826, 4940 4825 826, 4924 4833 827, 4909 4838 827, 4899 4843 828, 4891 4848 828, 4882 4853 829, 4877 4853 830, 4869 4858 830, 4865 4860 831, 4860 4862 831, 4857 4863 830, 4853 4865 831, 4848 4866 831, 4844 4867 831, 4836 4873 832, 4831 4877 832, 4824 4884 832, 4814 4895 831, 4805 4900 831, 4795 4911 831, 4786 4922 831, 4779 4930 831, 4769 4940 832, 4763 4947 833, 4756 4952 834, 4748 4959 836, 4740 4964 838, 4733 4971 839, 4726 4976 840, 4713 4984 841, 4701 4993 842, 4685 5004 842, 4671 5015 843, 4655 5027 844, 4640 5037 845, 4625 5049 846, 4610 5061 846, 4593 5072 847, 4578 5084 847, 4562 5096 848, 4552 5104 849, 4542 5113 850, 4535 5119 850, 4528 5125 851, 4520 5133 851, 4517 5136 852, 4512 5141 852, 4509 5143 851, 4505 5146 851, 4499 5153 851, 4497 5155 851, 4493 5165 851, 4487 5177 856, 4481 5191 855, 4474 5209 858, 4468 5228 858, 4463 5246 858, 4457 5268 860, 4448 5291 860, 4438 5315 861, 4429 5339 860, 4420 5363 861, 4411 5385 862, 4403 5404 863, 4397 5420 863, 4393 5433 862, 4390 5442 861, 4389 5447 861, 4385 5456 861, 4385 5462 862, 4383 5467 861, 4383 5477 862, 4383 5484 862, 4383 5496 862, 4383 5506 863, 4383 5518 864, 4383 5537 864, 4385 5547 864, 4389 5566 864, 4390 5582 864, 4392 5594 866, 4395 5612 867, 4396 5629 868, 4397 5641 869, 4400 5659 869, 4402 5670 870, 4405 5678 870, 4406 5690 870, 4408 5695 870, 4409 5704 870, 4411 5707 868, 4412 5712 868, 4415 5721 868, 4418 5726 869, 4422 5734 871, 4425 5743 872, 4429 5753 871, 4432 5761 871, 4437 5770 871, 4440 5779 872, 4444 5788 872, 4448 5797 874, 4452 5806 874, 4455 5817 874, 4460 5825 876, 4466 5838 876, 4470 5847 880, 4476 5861 880, 4481 5871 884, 4487 5878 884, 4494 5888 880, 4500 5895 882, 4510 5907 882, 4519 5917 883, 4528 5929 888, 4539 5940 889, 4548 5950 889, 4558 5958 891, 4564 5964 891, 4575 5974 892, 4581 5981 892, 4588 5989 893, 4594 5996 893, 4601 6002 894, 4609 6009 895, 4614 6016 896, 4620 6024 897, 4626 6028 897, 4633 6034 898, 4640 6041 899, 4652 6048 899, 4663 6053 900, 4678 6065 901, 4688 6070 902, 4700 6079 905, 4711 6086 906, 4719 6092 907, 4731 6099 909, 4743 6107 909, 4752 6113 910, 4763 6121 913, 4771 6127 915, 4779 6133 915, 4788 6139 916, 4797 6145 915, 4808 6154 916, 4817 6159 917, 4830 6166 919, 4843 6171 920, 4856 6176 921, 4868 6181 922, 4883 6186 924, 4901 6191 925, 4919 6198 927, 4944 6205 928, 4966 6212 929, 4986 6217 929, 5006 6222 930, 5026 6227 930, 5045 6229 930, 5064 6234 928, 5083 6239 928, 5097 6242 929, 5113 6244 930, 5132 6246 936, 5152 6249 938, 5180 6249 941, 5204 6249 944, 5230 6249 945, 5256 6249 947, 5281 6246 949, 5305 6244 949, 5326 6239 950, 5347 6236 950, 5363 6232 950, 5379 6229 950, 5396 6229 951, 5408 6227 951, 5428 6224 951, 5446 6222 951, 5459 6220 951, 5478 6216 951, 5496 6215 953, 5513 6210 953, 5534 6205 952, 5554 6200 953, 5576 6191 953, 5596 6181 954, 5618 6171 955, 5638 6160 957, 5658 6149 957, 5677 6141 957, 5696 6131 957, 5710 6124 957, 5723 6118 958, 5735 6111 959, 5748 6102 960, 5761 6095 959, 5777 6084 959, 5788 6077 960, 5800 6067 962, 5812 6057 962, 5824 6046 962, 5839 6031 962, 5853 6016 962, 5865 6001 963, 5879 5984 963, 5891 5966 964, 5905 5947 964, 5917 5928 964, 5929 5908 963, 5941 5891 964, 5950 5874 960, 5958 5859 961, 5966 5847 958, 5970 5838 959, 5973 5829 959, 5978 5820 959, 5981 5811 959, 5985 5802 960, 5987 5791 961, 5989 5782 961, 5991 5778 963, 5992 5766 964, 5994 5755 965, 5996 5743 965, 5999 5724 964, 6001 5707 963, 6004 5690 963, 6007 5666 962, 6008 5651 963, 6011 5634 963, 6014 5616 963, 6015 5599 962, 6018 5581 962, 6021 5564 962, 6024 5547 962, 6027 5535 963, 6028 5518 963, 6030 5508 964, 6031 5496 964, 6031 5484 964, 6031 5470 964, 6031 5457 966, 6031 5442 967, 6031 5423 966, 6031 5409 966, 6031 5390 964, 6031 5378 964, 6031 5363 964, 6031 5349 966, 6031 5336 967, 6030 5324 967, 6030 5312 968, 6028 5300 968, 6028 5289 967, 6027 5278 967, 6027 5273 966, 6024 5262 967, 6024 5256 968, 6021 5243 964, 6020 5233 965, 6017 5223 961, 6014 5211 959, 6010 5201 959, 6004 5187 960, 5998 5175 960, 5988 5158 964, 5981 5143 965, 5972 5128 964, 5962 5113 964, 5955 5103 963, 5947 5091 963, 5939 5079 964, 5932 5072 965, 5923 5061 964, 5917 5056 964, 5910 5049 962, 5898 5039 962, 5892 5032 962, 5881 5024 963, 5867 5017 963, 5855 5007 963, 5836 4996 960, 5820 4988 961, 5803 4978 961, 5791 4971 961, 5778 4966 964, 5770 4961 964, 5761 4955 964, 5751 4949 964, 5747 4946 965, 5744 4945 964, 5744 4945 964, 5742 4945 961, 5742 4945 958, 5741 4945 952, 5736 4942 943, 5732 4940 926, 5725 4934 900, 5713 4925 858, 5704 4914 767, 5690 4896 453, 5677 4875 113</trace>
  <trace timeOffset="37777.16" brushRef="#br0" contextRef="#ctx0"> 18171 10478 491, 18171 10478 557, 18171 10478 612, 18171 10478 650, 18171 10478 682, 18171 10478 705, 18171 10478 724, 18171 10478 738, 18171 10478 749, 18171 10478 760, 18171 10478 768, 18173 10400 776, 18186 10363 783, 18204 10321 790, 18228 10275 796, 18257 10224 799, 18290 10174 800, 18323 10123 801, 18358 10077 800, 18391 10037 801, 18421 10002 800, 18447 9975 801, 18468 9951 800, 18482 9939 799, 18489 9931 799, 18494 9927 799, 18494 9927 799, 18494 9926 801, 18494 9926 801, 18495 9926 802, 18497 9924 804, 18498 9924 803, 18500 9922 803, 18501 9922 804, 18504 9919 802, 18505 9919 801, 18507 9917 799, 18508 9915 797, 18510 9914 793, 18511 9912 784, 18511 9910 768, 18511 9910 734, 18511 9906 668, 18505 9900 552, 18495 9894 383, 18478 9890 125</trace>
  <trace timeOffset="38265.188" brushRef="#br0" contextRef="#ctx0"> 18189 9856 331, 18189 9856 388, 18189 9856 447, 18189 9856 503, 18189 9856 556, 18189 9856 595, 18189 9856 632, 18189 9856 663, 18189 9856 691, 18189 9856 717, 18161 9840 738, 18160 9838 755, 18158 9838 769, 18157 9836 780, 18155 9836 787, 18154 9835 793, 18154 9835 795, 18153 9835 797, 18153 9835 798, 18153 9835 800, 18153 9835 801, 18158 9843 807, 18171 9855 808, 18187 9873 813, 18204 9890 814, 18224 9910 815, 18245 9931 816, 18268 9953 817, 18291 9976 818, 18315 10000 819, 18338 10026 820, 18362 10054 820, 18385 10079 821, 18406 10106 821, 18427 10132 822, 18447 10157 821, 18465 10181 821, 18481 10202 821, 18495 10222 821, 18508 10241 821, 18520 10258 821, 18530 10275 821, 18541 10292 822, 18552 10307 822, 18562 10324 823, 18575 10339 825, 18586 10355 823, 18598 10374 823, 18609 10390 823, 18617 10403 825, 18625 10418 825, 18629 10427 826, 18634 10435 827, 18638 10444 829, 18640 10447 832, 18643 10452 836, 18643 10452 842, 18643 10452 850, 18643 10452 859, 18644 10454 868, 18644 10454 876, 18646 10456 884, 18646 10456 891, 18646 10457 894, 18647 10457 897, 18647 10459 898, 18647 10459 898, 18647 10459 897, 18647 10460 895, 18647 10460 893, 18647 10460 892, 18647 10461 889, 18647 10461 886, 18647 10461 881, 18646 10464 872, 18644 10464 859, 18638 10464 840, 18632 10464 810, 18624 10464 759, 18608 10456 660, 18599 10449 473, 18583 10437 167</trace>
  <trace timeOffset="40208.3" brushRef="#br0" contextRef="#ctx0"> 16592 10736 237, 16592 10736 289, 16592 10736 337, 16592 10736 381, 16592 10736 422, 16592 10736 460, 16592 10736 495, 16592 10736 529, 16592 10736 559, 16592 10736 586, 16592 10736 610, 16642 10765 631, 16657 10768 649, 16674 10769 666, 16695 10773 680, 16715 10774 694, 16736 10776 708, 16757 10776 720, 16779 10776 730, 16801 10778 738, 16822 10780 745, 16846 10781 750, 16869 10783 754, 16891 10785 757, 16914 10786 761, 16937 10786 763, 16961 10786 766, 16986 10786 768, 17009 10786 771, 17035 10786 774, 17061 10785 777, 17085 10780 781, 17110 10773 785, 17133 10765 792, 17158 10754 798, 17182 10741 803, 17208 10727 808, 17234 10712 813, 17260 10697 816, 17287 10679 819, 17311 10662 822, 17336 10643 825, 17360 10626 827, 17382 10610 829, 17401 10597 831, 17418 10582 833, 17433 10571 835, 17444 10563 836, 17454 10555 837, 17460 10550 839, 17463 10547 841, 17467 10540 844, 17471 10537 846, 17474 10533 849, 17479 10524 851, 17483 10515 852, 17486 10505 850, 17492 10490 850, 17496 10474 848, 17499 10454 849, 17506 10430 850, 17511 10405 851, 17516 10381 852, 17521 10358 853, 17525 10336 854, 17531 10314 854, 17534 10297 855, 17536 10281 855, 17538 10270 854, 17538 10258 855, 17539 10246 856, 17539 10240 858, 17539 10228 860, 17539 10222 860, 17539 10210 862, 17539 10192 863, 17538 10181 865, 17534 10164 868, 17528 10147 870, 17524 10137 874, 17519 10118 878, 17513 10101 882, 17511 10089 886, 17505 10072 889, 17502 10062 891, 17498 10052 892, 17493 10042 894, 17490 10031 897, 17486 10022 903, 17482 10012 904, 17479 10003 907, 17473 9996 909, 17464 9983 909, 17460 9976 910, 17451 9965 913, 17442 9951 914, 17434 9939 916, 17422 9924 918, 17412 9910 917, 17402 9894 920, 17395 9882 919, 17388 9870 922, 17378 9858 921, 17372 9850 922, 17363 9838 924, 17357 9832 925, 17350 9824 927, 17339 9814 928, 17331 9808 929, 17320 9797 931, 17305 9789 932, 17294 9777 933, 17275 9765 934, 17260 9753 935, 17245 9740 936, 17231 9728 937, 17220 9719 939, 17210 9711 940, 17198 9701 942, 17190 9696 942, 17178 9686 943, 17171 9682 943, 17161 9676 943, 17152 9671 944, 17142 9667 945, 17131 9664 945, 17119 9662 945, 17102 9662 944, 17085 9662 941, 17068 9662 941, 17051 9662 941, 17032 9664 942, 17013 9668 942, 16990 9671 942, 16973 9674 942, 16955 9677 942, 16938 9679 942, 16926 9681 943, 16908 9683 942, 16897 9685 942, 16885 9686 942, 16873 9688 942, 16860 9691 942, 16850 9692 942, 16840 9696 941, 16828 9697 941, 16818 9699 940, 16803 9704 940, 16789 9711 941, 16771 9718 941, 16756 9726 940, 16740 9735 940, 16724 9743 940, 16708 9753 941, 16692 9764 941, 16675 9772 941, 16657 9781 941, 16639 9789 941, 16621 9797 941, 16603 9806 940, 16591 9809 940, 16577 9815 940, 16563 9821 940, 16554 9826 941, 16540 9833 940, 16528 9841 940, 16516 9849 944, 16501 9859 944, 16487 9870 945, 16474 9882 944, 16461 9894 942, 16448 9906 942, 16435 9919 945, 16422 9932 946, 16410 9944 947, 16400 9956 947, 16390 9965 947, 16381 9973 947, 16373 9980 947, 16364 9988 947, 16358 9994 947, 16352 10000 946, 16346 10007 945, 16341 10014 944, 16337 10022 944, 16332 10031 944, 16326 10044 944, 16324 10055 943, 16321 10072 941, 16318 10089 941, 16315 10101 939, 16315 10118 939, 16315 10137 939, 16315 10152 939, 16319 10174 938, 16325 10192 938, 16329 10208 938, 16332 10222 938, 16337 10236 938, 16341 10251 939, 16344 10261 939, 16351 10277 939, 16355 10292 940, 16361 10307 940, 16369 10326 940, 16376 10342 940, 16384 10358 940, 16392 10375 940, 16400 10392 940, 16410 10408 941, 16420 10425 940, 16432 10442 941, 16445 10460 940, 16457 10476 940, 16469 10493 939, 16483 10510 938, 16496 10524 941, 16509 10539 941, 16520 10553 943, 16535 10565 943, 16543 10572 943, 16552 10582 943, 16563 10590 944, 16574 10599 944, 16583 10609 945, 16595 10617 945, 16607 10624 946, 16619 10631 946, 16636 10643 944, 16649 10652 944, 16663 10660 943, 16677 10669 943, 16686 10676 943, 16697 10684 944, 16708 10692 941, 16718 10697 941, 16730 10704 941, 16740 10712 942, 16749 10717 946, 16760 10724 946, 16771 10732 946, 16779 10736 946, 16791 10744 944, 16798 10749 944, 16808 10753 946, 16817 10759 945, 16825 10761 945, 16835 10764 945, 16846 10765 942, 16856 10765 942, 16867 10767 943, 16877 10768 943, 16882 10768 945, 16892 10768 945, 16899 10768 944, 16909 10768 945, 16921 10768 945, 16926 10768 946, 16937 10768 948, 16942 10768 948, 16953 10768 948, 16964 10765 948, 16968 10764 947, 16979 10761 948, 16983 10759 949, 16993 10756 948, 17003 10753 948, 17012 10749 948, 17025 10742 949, 17034 10739 950, 17046 10732 950, 17054 10727 949, 17062 10722 948, 17070 10717 948, 17080 10712 949, 17087 10706 949, 17096 10701 949, 17103 10697 948, 17111 10692 945, 17119 10686 944, 17122 10684 943, 17129 10679 941, 17133 10676 940, 17137 10672 936, 17142 10672 931, 17142 10672 920, 17142 10669 904, 17142 10669 882, 17143 10668 853, 17145 10668 813, 17145 10667 750, 17146 10665 641, 17146 10657 443, 17146 10650 139</trace>
  <trace timeOffset="66224.79" brushRef="#br0" contextRef="#ctx0"> 3494 4417 171, 3494 4417 221, 3494 4417 271, 3494 4417 315, 3494 4417 359, 3494 4417 398, 3494 4417 439, 3494 4417 477, 3494 4417 514, 3494 4417 543, 3494 4417 567, 3485 4430 582, 3485 4430 596, 3485 4432 607, 3485 4432 618, 3485 4432 628, 3485 4432 640, 3485 4432 651, 3490 4417 663, 3501 4394 676, 3518 4359 686, 3541 4318 696, 3566 4271 702, 3595 4221 708, 3627 4169 710, 3663 4120 713, 3698 4071 713, 3731 4027 715, 3763 3987 716, 3790 3955 717, 3815 3926 719, 3834 3905 720, 3847 3892 721, 3854 3884 721, 3857 3881 721, 3857 3881 721, 3857 3880 721, 3857 3880 717, 3858 3880 718, 3860 3878 718, 3860 3878 717, 3861 3877 720, 3861 3877 717, 3863 3875 713, 3863 3875 704, 3863 3875 687, 3864 3875 653, 3864 3875 596, 3864 3875 514, 3858 3889 399, 3847 3909 245, 3828 3941 11</trace>
  <trace timeOffset="66640.81" brushRef="#br0" contextRef="#ctx0"> 3516 4713 408, 3516 4713 462, 3516 4713 515, 3516 4713 555, 3516 4713 579, 3516 4713 592, 3516 4713 603, 3516 4713 615, 3516 4713 629, 3516 4713 645, 3537 4716 660, 3556 4700 672, 3576 4681 683, 3599 4659 691, 3623 4632 697, 3649 4603 703, 3676 4570 706, 3704 4534 705, 3731 4496 708, 3757 4454 705, 3784 4412 706, 3812 4370 709, 3837 4328 710, 3863 4286 711, 3887 4247 711, 3912 4210 711, 3935 4178 711, 3954 4151 712, 3969 4127 713, 3983 4109 714, 3991 4095 715, 4001 4085 717, 4006 4079 718, 4009 4076 721, 4015 4068 722, 4017 4066 722, 4026 4060 722, 4032 4052 722, 4039 4046 722, 4045 4039 722, 4052 4033 722, 4063 4022 722, 4071 4016 722, 4081 4009 721, 4088 4002 721, 4091 3999 720, 4098 3995 719, 4101 3992 718, 4104 3989 715, 4109 3987 708, 4109 3987 698, 4109 3987 680, 4109 3987 644, 4110 3987 577, 4111 3987 468, 4111 3992 286, 4111 4009 29</trace>
  <trace timeOffset="67105.836" brushRef="#br0" contextRef="#ctx0"> 3494 3344 448, 3494 3344 483, 3494 3344 522, 3494 3344 555, 3494 3344 582, 3494 3344 599, 3494 3344 610, 3494 3344 619, 3494 3344 628, 3494 3344 638, 3494 3344 647, 3518 3263 655, 3535 3230 656, 3553 3193 660, 3575 3157 660, 3595 3121 661, 3617 3087 666, 3640 3050 667, 3661 3021 668, 3682 2992 670, 3701 2967 671, 3717 2948 673, 3734 2930 674, 3747 2914 674, 3757 2905 674, 3767 2895 671, 3773 2888 668, 3776 2885 663, 3781 2884 654, 3781 2884 641, 3781 2883 607, 3781 2883 545, 3781 2883 442, 3781 2883 282, 3773 2888 39</trace>
  <trace timeOffset="67444.86" brushRef="#br0" contextRef="#ctx0"> 3474 2800 547, 3474 2800 595, 3474 2800 625, 3474 2800 649, 3474 2800 667, 3474 2800 678, 3474 2800 686, 3474 2800 690, 3474 2800 693, 3474 2800 695, 3462 2792 700, 3471 2793 704, 3490 2802 709, 3513 2817 712, 3539 2837 713, 3566 2862 715, 3598 2892 715, 3630 2929 716, 3663 2967 716, 3695 3009 719, 3725 3052 720, 3754 3094 723, 3777 3131 724, 3801 3166 726, 3819 3197 732, 3835 3224 736, 3851 3248 745, 3864 3268 751, 3875 3280 755, 3884 3291 759, 3890 3298 759, 3893 3302 760, 3896 3305 762, 3896 3305 765, 3896 3305 767, 3896 3305 770, 3897 3306 772, 3899 3306 773, 3900 3307 776, 3903 3307 778, 3904 3309 781, 3906 3309 783, 3907 3309 783, 3909 3310 781, 3909 3310 777, 3909 3310 764, 3910 3310 716, 3910 3310 580, 3910 3297 277</trace>
  <trace timeOffset="68821.94" brushRef="#br0" contextRef="#ctx0"> 16652 8825 477, 16652 8825 542, 16652 8825 589, 16652 8825 624, 16652 8825 650, 16652 8825 669, 16652 8825 684, 16652 8825 696, 16649 8739 708, 16657 8726 718, 16663 8719 726, 16675 8707 730, 16683 8702 733, 16692 8697 733, 16703 8693 730, 16714 8693 729, 16730 8693 726, 16744 8698 722, 16760 8712 721, 16773 8729 718, 16783 8751 715, 16791 8773 714, 16795 8799 713, 16797 8826 712, 16797 8853 713, 16797 8881 713, 16792 8906 714, 16788 8930 714, 16782 8950 716, 16777 8965 717, 16773 8979 719, 16769 8988 720, 16768 8993 721, 16766 9004 721, 16766 9010 719, 16766 9019 718, 16766 9032 718, 16766 9044 716, 16766 9056 716, 16768 9068 712, 16771 9080 705, 16776 9092 691, 16779 9104 663, 16782 9114 598, 16785 9131 487, 16786 9143 288, 16786 9160 17</trace>
  <trace timeOffset="69008.945" brushRef="#br0" contextRef="#ctx0"> 16905 9278 642, 16905 9278 685, 16905 9278 722, 16905 9278 748, 16905 9278 763, 16905 9278 770, 16905 9278 773, 16905 9278 774, 16905 9278 773, 16905 9278 769, 16905 9278 764, 16899 9284 754, 16899 9284 735, 16897 9286 698, 16897 9286 624, 16896 9288 484, 16894 9289 228</trace>
  <trace timeOffset="69328.97" brushRef="#br0" contextRef="#ctx0"> 16945 8869 607, 16945 8869 650, 16945 8869 689, 16945 8869 722, 16945 8869 748, 16968 8786 765, 16979 8776 779, 16987 8770 790, 16999 8761 796, 17008 8756 802, 17019 8753 804, 17028 8751 806, 17036 8751 806, 17048 8751 807, 17055 8751 807, 17065 8754 807, 17073 8765 808, 17083 8781 807, 17087 8797 807, 17090 8818 807, 17090 8840 806, 17090 8864 804, 17090 8886 804, 17088 8911 803, 17085 8932 802, 17083 8949 802, 17081 8964 801, 17080 8975 799, 17078 8987 798, 17077 8999 793, 17074 9010 786, 17074 9022 773, 17073 9032 752, 17071 9044 720, 17070 9056 673, 17068 9065 608, 17067 9078 523, 17065 9089 421, 17064 9094 306, 17064 9107 186, 17064 9117 70</trace>
  <trace timeOffset="69476.98" brushRef="#br0" contextRef="#ctx0"> 17068 9174 59, 17068 9174 152, 17068 9174 253, 17068 9174 359, 17068 9174 459, 17068 9174 545, 17068 9174 618, 17068 9174 672, 17068 9174 714, 17068 9174 746, 17091 9210 766, 17093 9211 784, 17094 9211 799, 17096 9213 808, 17097 9213 817, 17097 9215 821, 17099 9215 822, 17099 9215 820, 17100 9215 816, 17100 9218 808, 17100 9218 789, 17102 9218 738, 17102 9218 582, 17102 9218 266</trace>
  <trace timeOffset="70860.055" brushRef="#br0" contextRef="#ctx0"> 4224 3173 518, 4224 3173 563, 4224 3173 608, 4224 3173 640, 4224 3173 669, 4224 3173 688, 4224 3173 702, 4136 3165 714, 4124 3165 721, 4115 3165 726, 4101 3171 729, 4092 3181 736, 4081 3200 737, 4074 3226 743, 4069 3255 743, 4066 3286 743, 4065 3318 743, 4065 3348 742, 4065 3379 741, 4065 3408 739, 4066 3432 738, 4072 3454 735, 4077 3468 733, 4085 3479 731, 4091 3487 724, 4100 3491 717, 4115 3496 710, 4126 3499 703, 4142 3499 702, 4160 3499 702, 4178 3496 703, 4198 3485 706, 4215 3473 708, 4230 3459 711, 4244 3445 714, 4256 3427 717, 4266 3409 720, 4273 3392 726, 4277 3379 730, 4280 3362 739, 4280 3345 746, 4280 3327 755, 4280 3305 763, 4276 3283 770, 4270 3263 780, 4260 3244 783, 4250 3226 792, 4240 3209 792, 4231 3195 795, 4223 3185 797, 4218 3178 801, 4215 3175 803, 4212 3173 805, 4212 3173 806, 4206 3171 804, 4201 3170 798, 4195 3168 784, 4186 3166 759, 4179 3166 711, 4171 3171 601, 4163 3175 346, 4162 3180 49</trace>
  <trace timeOffset="71917.12" brushRef="#br0" contextRef="#ctx0"> 16645 8258 350, 16645 8258 462, 16645 8258 556, 16645 8258 631, 16645 8258 679, 16645 8258 713, 16645 8258 735, 16645 8258 751, 16645 8258 764, 16645 8258 777, 16627 8226 787, 16623 8208 796, 16621 8190 803, 16619 8165 807, 16619 8140 811, 16619 8110 815, 16624 8078 818, 16632 8042 820, 16642 8003 825, 16655 7965 826, 16668 7928 827, 16683 7891 829, 16697 7858 825, 16710 7831 825, 16721 7812 821, 16727 7802 817, 16730 7797 812, 16730 7797 805, 16733 7797 796, 16736 7797 787, 16740 7807 777, 16746 7821 760, 16749 7841 742, 16750 7861 705, 16751 7881 650, 16753 7900 561, 16754 7913 423, 16754 7931 200</trace>
  <trace timeOffset="72237.13" brushRef="#br0" contextRef="#ctx0"> 16616 8104 545, 16616 8104 576, 16616 8104 608, 16616 8104 635, 16616 8104 653, 16616 8104 668, 16616 8104 679, 16616 8104 693, 16616 8104 706, 16616 8104 720, 16616 8104 731, 16677 8057 740, 16695 8057 749, 16718 8057 756, 16739 8057 762, 16756 8057 767, 16773 8060 769, 16791 8064 771, 16808 8070 771, 16828 8079 770, 16844 8090 769, 16854 8101 766, 16862 8111 764, 16869 8121 761, 16871 8129 759, 16874 8139 757, 16876 8143 754, 16879 8153 749, 16880 8157 745, 16882 8161 740, 16883 8165 735, 16883 8165 732, 16883 8165 726, 16883 8165 716, 16883 8168 699, 16885 8170 671, 16885 8170 622, 16885 8172 545, 16885 8173 441, 16885 8177 299, 16880 8179 112</trace>
  <trace timeOffset="72627.16" brushRef="#br0" contextRef="#ctx0"> 16766 8070 509, 16766 8070 565, 16766 8070 618, 16766 8070 663, 16766 8070 695, 16766 8070 717, 16766 8070 731, 16766 8070 741, 16766 8070 749, 16766 8070 756, 16766 8070 761, 16753 7974 766, 16771 7947 770, 16792 7920 773, 16817 7895 777, 16843 7870 776, 16867 7848 778, 16889 7831 777, 16905 7819 777, 16918 7810 776, 16928 7804 776, 16931 7803 774, 16935 7802 772, 16935 7802 769, 16935 7800 767, 16935 7800 764, 16937 7800 760, 16937 7800 754, 16937 7800 747, 16938 7800 735, 16938 7800 716, 16938 7800 678, 16938 7803 601, 16938 7811 477, 16940 7824 258</trace>
  <trace timeOffset="73005.17" brushRef="#br0" contextRef="#ctx0"> 17074 7993 556, 17074 7993 591, 17074 7993 621, 17074 7993 647, 17074 7993 665, 17074 7993 680, 17074 7993 691, 17074 7993 703, 17029 8087 714, 17023 8111 721, 17020 8129 726, 17017 8148 729, 17017 8160 729, 17017 8170 728, 17017 8186 726, 17020 8194 723, 17028 8204 720, 17039 8211 719, 17051 8214 718, 17068 8214 718, 17088 8214 718, 17108 8211 719, 17135 8202 719, 17158 8192 720, 17179 8179 722, 17198 8170 723, 17214 8157 726, 17225 8148 727, 17234 8139 730, 17239 8131 736, 17243 8121 741, 17246 8111 747, 17246 8099 755, 17246 8084 762, 17243 8070 772, 17234 8054 782, 17225 8043 792, 17214 8032 799, 17204 8025 804, 17194 8020 805, 17185 8015 805, 17182 8013 803, 17177 8013 798, 17165 8013 789, 17155 8013 772, 17140 8015 746, 17131 8022 694, 17123 8029 589, 17114 8037 340, 17111 8040 39</trace>
  <trace timeOffset="79545.55" brushRef="#br0" contextRef="#ctx0"> 3614 5802 419, 3614 5802 472, 3614 5802 523, 3614 5802 565, 3614 5802 597, 3614 5802 621, 3614 5802 638, 3614 5802 651, 3614 5802 661, 3614 5802 673, 3627 5731 684, 3655 5692 693, 3690 5649 701, 3730 5599 705, 3772 5547 709, 3815 5496 710, 3857 5450 711, 3895 5407 710, 3926 5373 711, 3952 5346 709, 3969 5329 706, 3978 5320 702, 3983 5317 694, 3983 5317 682, 3983 5315 649, 3983 5315 586, 3983 5315 469, 3977 5320 271, 3962 5329 10</trace>
  <trace timeOffset="79800.56" brushRef="#br0" contextRef="#ctx0"> 3598 5313 363, 3598 5313 407, 3598 5313 447, 3598 5313 482, 3598 5313 513, 3598 5313 538, 3598 5313 558, 3598 5313 576, 3598 5313 594, 3598 5313 609, 3685 5337 622, 3711 5356 633, 3735 5378 643, 3758 5402 650, 3781 5429 656, 3801 5457 663, 3819 5489 668, 3835 5523 672, 3849 5557 677, 3861 5588 679, 3874 5617 681, 3884 5643 681, 3895 5666 681, 3906 5685 680, 3913 5699 678, 3920 5709 676, 3926 5717 671, 3929 5721 666, 3939 5721 654, 3949 5721 627, 3967 5717 559, 3986 5704 411, 4003 5692 135</trace>
  <trace timeOffset="80029.58" brushRef="#br0" contextRef="#ctx0"> 4092 5576 512, 4092 5576 540, 4092 5576 562, 4092 5576 578, 4068 5673 589, 4066 5704 596, 4066 5736 600, 4066 5766 604, 4066 5793 607, 4071 5817 610, 4074 5833 615, 4077 5850 614, 4078 5862 611, 4081 5871 595, 4085 5883 559, 4088 5891 493, 4092 5900 376, 4095 5905 166</trace>
  <trace timeOffset="80425.6" brushRef="#br0" contextRef="#ctx0"> 3786 6713 408, 3786 6713 459, 3786 6713 507, 3786 6713 547, 3786 6713 579, 3786 6713 608, 3786 6713 635, 3786 6713 658, 3786 6713 677, 3786 6713 693, 3786 6713 706, 3847 6604 716, 3866 6568 720, 3889 6529 723, 3912 6491 719, 3935 6457 718, 3957 6425 714, 3975 6399 708, 3989 6382 698, 3997 6372 678, 4001 6367 638, 4001 6367 557, 4001 6367 433, 4001 6367 239</trace>
  <trace timeOffset="80596.61" brushRef="#br0" contextRef="#ctx0"> 3801 6355 351, 3801 6355 394, 3801 6355 424, 3801 6355 443, 3801 6355 451, 3801 6355 459, 3801 6355 469, 3801 6355 480, 3801 6355 492, 3834 6435 502, 3849 6464 516, 3864 6494 526, 3880 6526 533, 3895 6556 538, 3910 6583 535, 3923 6609 526, 3936 6632 509, 3945 6654 469, 3951 6670 396, 3955 6689 279, 3955 6708 76</trace>
  <trace timeOffset="80888.625" brushRef="#br0" contextRef="#ctx0"> 4069 6609 658, 4069 6609 695, 4069 6609 720, 4069 6609 734, 4069 6609 739, 4069 6609 738, 4069 6609 735, 4069 6609 732, 4069 6609 728, 4069 6609 721, 4106 6590 711, 4124 6595 694, 4134 6600 675, 4142 6612 649, 4146 6632 622, 4146 6654 597, 4146 6685 580, 4139 6713 572, 4132 6740 578, 4124 6757 594, 4118 6774 614, 4114 6783 638, 4111 6786 654, 4110 6790 667, 4110 6790 675, 4110 6790 678, 4110 6793 680, 4110 6796 682, 4120 6803 681, 4134 6806 681, 4153 6808 679, 4179 6810 671, 4203 6810 654, 4226 6808 616, 4250 6805 540, 4267 6803 387, 4282 6803 117</trace>
  <trace timeOffset="81188.64" brushRef="#br0" contextRef="#ctx0"> 3824 7621 573, 3824 7621 612, 3824 7621 646, 3824 7621 673, 3824 7621 693, 3824 7621 711, 3824 7621 726, 3824 7621 743, 3824 7621 761, 3824 7621 776, 3857 7553 792, 3875 7518 798, 3896 7478 801, 3920 7437 801, 3944 7400 799, 3967 7363 797, 3987 7333 796, 4004 7308 792, 4016 7294 785, 4024 7285 774, 4027 7282 753, 4027 7282 717, 4027 7279 647, 4027 7279 536, 4029 7279 350, 4032 7279 74</trace>
  <trace timeOffset="81405.66" brushRef="#br0" contextRef="#ctx0"> 3813 7336 404, 3813 7336 451, 3813 7336 493, 3813 7336 525, 3813 7336 548, 3813 7336 571, 3813 7336 594, 3813 7336 616, 3813 7336 636, 3858 7413 651, 3874 7439 664, 3890 7465 674, 3906 7490 680, 3920 7517 684, 3936 7542 683, 3948 7565 683, 3960 7587 681, 3968 7603 676, 3975 7618 665, 3980 7628 631, 3981 7633 547, 3984 7645 388, 3984 7652 113</trace>
  <trace timeOffset="81740.67" brushRef="#br0" contextRef="#ctx0"> 4192 7510 594, 4192 7510 627, 4192 7510 655, 4192 7510 675, 4192 7510 685, 4192 7510 687, 4192 7510 686, 4192 7510 684, 4192 7510 680, 4192 7510 675, 4192 7510 671, 4233 7485 665, 4241 7485 654, 4250 7490 645, 4252 7500 635, 4252 7517 628, 4252 7533 627, 4247 7554 628, 4243 7568 632, 4240 7577 636, 4238 7582 638, 4238 7582 639, 4238 7586 639, 4238 7596 639, 4247 7606 639, 4260 7620 641, 4277 7631 645, 4298 7640 649, 4320 7649 653, 4346 7657 657, 4372 7665 658, 4396 7674 661, 4418 7683 664, 4437 7693 667, 4449 7700 669, 4457 7713 674, 4460 7726 676, 4460 7743 680, 4455 7765 681, 4441 7788 681, 4422 7812 680, 4396 7836 670, 4367 7853 645, 4337 7863 577, 4303 7863 450, 4275 7860 214</trace>
  <trace timeOffset="82200.7" brushRef="#br0" contextRef="#ctx0"> 5048 4650 588, 5048 4650 635, 5048 4650 672, 5048 4650 698, 5048 4650 716, 5048 4650 726, 5048 4650 728, 5048 4650 728, 5048 4650 727, 5035 4566 726, 5055 4529 721, 5079 4488 719, 5108 4442 711, 5139 4397 706, 5170 4352 700, 5200 4313 690, 5225 4280 677, 5242 4258 650, 5252 4247 607, 5256 4243 528, 5256 4243 405, 5256 4243 224</trace>
  <trace timeOffset="82384.71" brushRef="#br0" contextRef="#ctx0"> 4921 4267 421, 4921 4267 466, 4921 4267 506, 4921 4267 539, 4921 4267 561, 4921 4267 572, 4921 4267 581, 4921 4267 590, 4921 4267 600, 4921 4267 611, 4921 4267 619, 5009 4370 623, 5041 4399 622, 5074 4427 620, 5108 4451 615, 5142 4475 609, 5174 4496 602, 5204 4514 585, 5232 4531 552, 5253 4544 493, 5268 4555 398, 5275 4561 255, 5275 4568 22</trace>
  <trace timeOffset="82700.73" brushRef="#br0" contextRef="#ctx0"> 5317 4320 433, 5317 4320 469, 5317 4320 510, 5317 4320 544, 5340 4397 571, 5345 4421 590, 5347 4446 602, 5350 4467 614, 5353 4483 617, 5360 4496 622, 5363 4505 622, 5366 4507 623, 5369 4512 629, 5369 4512 644, 5375 4512 663, 5384 4509 680, 5399 4499 700, 5416 4483 712, 5430 4467 722, 5440 4450 729, 5447 4436 735, 5453 4429 738, 5456 4426 740, 5456 4426 739, 5456 4426 737, 5456 4426 735, 5460 4426 733, 5465 4430 732, 5470 4446 732, 5478 4468 731, 5483 4495 732, 5488 4524 736, 5492 4555 734, 5498 4585 735, 5502 4613 724, 5507 4640 695, 5513 4662 628, 5518 4678 462, 5521 4688 173</trace>
  <trace timeOffset="83146.76" brushRef="#br0" contextRef="#ctx0"> 5028 5489 307, 5028 5489 305, 5028 5489 302, 5028 5489 300, 4977 5582 298, 4970 5611 295, 4964 5639 294, 4959 5666 295, 4956 5683 301, 4954 5700 313, 4953 5712 333, 4953 5719 363, 4953 5733 405, 4953 5738 456, 4953 5744 514, 4953 5753 570, 4953 5753 621, 4953 5753 663, 4953 5753 696, 4953 5753 721, 4953 5755 739, 4953 5756 752, 4953 5758 764, 4953 5758 775, 4959 5753 786, 4973 5734 798, 4996 5704 804, 5021 5661 809, 5053 5611 810, 5088 5554 811, 5125 5496 810, 5162 5442 813, 5197 5395 812, 5229 5354 811, 5256 5322 809, 5274 5303 803, 5284 5292 796, 5288 5289 785, 5288 5289 770, 5288 5288 745, 5288 5288 710, 5288 5298 647, 5281 5315 558, 5265 5336 436, 5248 5359 286, 5223 5375 125</trace>
  <trace timeOffset="83379.766" brushRef="#br0" contextRef="#ctx0"> 4882 5228 431, 4882 5228 507, 4882 5228 570, 4882 5228 613, 4882 5228 636, 4882 5228 649, 4882 5228 660, 4882 5228 672, 4882 5228 689, 4882 5228 709, 4882 5228 723, 4979 5327 736, 5009 5353 742, 5039 5378 745, 5068 5402 747, 5094 5425 749, 5120 5447 749, 5142 5467 750, 5162 5487 749, 5180 5508 749, 5194 5525 748, 5207 5542 747, 5214 5554 746, 5222 5566 745, 5227 5577 743, 5230 5586 736, 5235 5596 718, 5237 5600 678, 5237 5604 589, 5237 5609 433, 5235 5614 145</trace>
  <trace timeOffset="83723.79" brushRef="#br0" contextRef="#ctx0"> 5370 5530 610, 5370 5530 652, 5370 5530 687, 5370 5530 710, 5370 5530 721, 5370 5530 726, 5370 5530 726, 5370 5530 728, 5370 5530 731, 5370 5530 734, 5370 5530 736, 5353 5554 737, 5353 5554 736, 5353 5559 735, 5353 5567 734, 5363 5577 733, 5376 5591 732, 5394 5603 730, 5416 5614 729, 5441 5628 729, 5470 5641 728, 5501 5655 729, 5533 5670 728, 5563 5687 728, 5589 5704 728, 5612 5721 728, 5630 5736 729, 5641 5748 729, 5647 5753 730, 5648 5764 731, 5648 5775 731, 5645 5790 731, 5633 5811 732, 5613 5829 727, 5587 5847 721, 5559 5864 703, 5527 5879 676, 5495 5891 634, 5465 5900 572, 5441 5903 492, 5421 5903 388, 5402 5903 240, 5389 5891 9</trace>
  <trace timeOffset="83961.805" brushRef="#br0" contextRef="#ctx0"> 5422 5506 674, 5422 5506 719, 5422 5506 755, 5422 5506 782, 5422 5506 804, 5422 5506 819, 5422 5506 830, 5422 5506 838, 5422 5506 845, 5422 5506 850, 5498 5424 853, 5531 5407 856, 5567 5391 858, 5606 5378 859, 5644 5366 858, 5680 5354 856, 5713 5346 854, 5742 5341 852, 5764 5336 849, 5781 5334 843, 5793 5334 834, 5798 5334 821, 5804 5334 801, 5807 5334 771, 5812 5336 716, 5817 5344 590, 5819 5358 292</trace>
  <trace timeOffset="89688.13" brushRef="#br0" contextRef="#ctx0"> 16551 10208 316, 16551 10208 367, 16551 10208 411, 16551 10208 446, 16551 10208 475, 16551 10208 497, 16551 10208 513, 16551 10208 517, 16551 10208 516, 16551 10208 511, 16551 10208 506, 16539 10210 506, 16537 10229 509, 16535 10256 513, 16535 10285 519, 16535 10314 525, 16535 10339 532, 16535 10357 539, 16535 10375 547, 16535 10386 558, 16535 10392 570, 16535 10398 580, 16535 10398 591, 16535 10398 601, 16535 10398 610, 16535 10400 617, 16535 10401 624, 16535 10403 629, 16535 10403 635, 16535 10403 640, 16540 10403 647, 16551 10401 655, 16566 10387 664, 16584 10369 674, 16603 10345 683, 16619 10319 693, 16636 10290 702, 16653 10260 713, 16668 10229 720, 16685 10202 728, 16698 10178 733, 16712 10157 738, 16723 10144 741, 16728 10137 743, 16731 10135 744, 16731 10135 743, 16731 10132 741, 16731 10132 738, 16733 10132 736, 16734 10132 736, 16734 10132 738, 16734 10135 741, 16734 10147 744, 16731 10166 745, 16723 10187 748, 16712 10206 751, 16698 10221 755, 16689 10231 759, 16678 10239 763, 16672 10243 766, 16668 10244 771, 16660 10249 775, 16657 10251 779, 16653 10251 782, 16646 10258 783, 16643 10261 782, 16640 10265 782, 16639 10277 780, 16639 10289 778, 16642 10309 778, 16653 10331 776, 16665 10351 775, 16679 10368 775, 16697 10381 773, 16714 10393 773, 16730 10403 772, 16743 10411 770, 16754 10418 767, 16763 10420 762, 16768 10422 750, 16773 10425 729, 16776 10427 689, 16779 10430 622, 16782 10432 506, 16786 10440 316, 16788 10444 47</trace>
  <trace timeOffset="89911.14" brushRef="#br0" contextRef="#ctx0"> 16882 10365 513, 16882 10365 542, 16882 10365 569, 16882 10365 596, 16882 10365 617, 16882 10365 634, 16882 10365 645, 16882 10447 654, 16882 10476 667, 16885 10503 676, 16888 10527 689, 16891 10545 698, 16894 10563 705, 16896 10574 712, 16899 10586 715, 16900 10597 716, 16902 10607 714, 16905 10619 710, 16906 10630 695, 16909 10640 670, 16909 10650 604, 16911 10667 475, 16911 10676 190</trace>
  <trace timeOffset="94224.39" brushRef="#br0" contextRef="#ctx0"> 11476 5596 317, 11476 5596 351, 11476 5596 386, 11476 5596 421, 11476 5596 456, 11476 5596 483, 11476 5596 509, 11476 5596 526, 11476 5596 541, 11476 5596 553, 11482 5602 565, 11483 5602 579, 11483 5602 594, 11483 5603 606, 11483 5603 617, 11483 5603 624, 11483 5604 628, 11485 5604 631, 11485 5604 631, 11485 5604 627, 11485 5606 622, 11485 5606 612, 11485 5606 594, 11485 5606 551, 11485 5606 475, 11485 5606 331, 11486 5606 75</trace>
  <trace timeOffset="95216.445" brushRef="#br0" contextRef="#ctx0"> 17407 10074 0, 17407 10074 0, 17407 10074 0</trace>
  <trace timeOffset="95400.45" brushRef="#br0" contextRef="#ctx0"> 17625 10193 209, 17625 10193 184, 17625 10193 143, 17625 10193 87, 17625 10193 18</trace>
  <trace timeOffset="114376.54" brushRef="#br0" contextRef="#ctx0"> 11246 12407 237, 11246 12407 260, 11246 12407 292, 11246 12407 330, 11246 12407 370, 11246 12407 413, 11246 12407 456, 11246 12407 495, 11246 12407 533, 11246 12407 567, 11209 12402 596, 11207 12402 622, 11203 12400 644, 11197 12397 660, 11192 12397 674, 11183 12393 682, 11178 12392 688, 11172 12390 691, 11161 12390 693, 11146 12390 695, 11127 12390 697, 11101 12390 698, 11078 12393 699, 11055 12397 699, 11031 12405 699, 11007 12414 697, 10983 12426 696, 10958 12439 695, 10935 12458 694, 10915 12477 694, 10896 12500 688, 10879 12527 686, 10866 12555 680, 10854 12589 676, 10841 12625 675, 10833 12666 673, 10824 12709 673, 10814 12751 672, 10807 12794 674, 10801 12832 674, 10795 12865 676, 10791 12888 678, 10788 12905 680, 10787 12918 681, 10785 12922 683, 10785 12929 683, 10785 12929 683, 10784 12929 684, 10784 12929 683, 10784 12930 684, 10784 12932 686, 10784 12934 687, 10784 12934 691, 10784 12937 693, 10782 12937 693, 10782 12937 694, 10778 12937 694, 10772 12925 694, 10762 12905 696, 10749 12880 697, 10736 12854 698, 10723 12829 699, 10711 12806 699, 10704 12789 701, 10694 12775 702, 10690 12768 704, 10687 12763 705, 10685 12760 705, 10685 12760 705, 10684 12759 703, 10684 12759 700, 10684 12759 697, 10684 12759 695, 10684 12768 694, 10687 12784 695, 10694 12804 695, 10704 12827 696, 10714 12848 695, 10723 12868 695, 10733 12885 696, 10740 12898 697, 10746 12910 698, 10750 12918 699, 10752 12922 701, 10755 12925 701, 10755 12925 703, 10756 12929 705, 10759 12932 708, 10762 12934 710, 10764 12939 711, 10764 12939 712, 10764 12939 712, 10764 12939 712, 10766 12939 713, 10767 12939 714, 10775 12939 715, 10785 12939 715, 10799 12932 715, 10815 12922 714, 10830 12910 714, 10838 12901 714, 10847 12891 715, 10853 12885 714, 10856 12881 711, 10859 12879 706, 10859 12879 696, 10859 12878 679, 10859 12878 647, 10860 12878 588, 10861 12878 495, 10864 12878 353, 10869 12880 108</trace>
</ink>
</file>

<file path=ppt/ink/ink9.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6832 5779 76, 6832 5779 99, 6832 5779 114, 6832 5779 132, 6832 5779 149, 6832 5779 165, 6832 5779 180, 6832 5779 195, 6832 5779 213, 6819 5733 233, 6816 5728 257, 6814 5724 284, 6814 5724 309, 6812 5724 336, 6812 5724 360, 6811 5724 384, 6809 5721 413, 6808 5721 442, 6806 5721 473, 6805 5721 504, 6803 5719 530, 6802 5719 553, 6800 5719 571, 6799 5717 590, 6797 5717 607, 6796 5716 624, 6795 5716 641, 6793 5714 656, 6793 5714 671, 6792 5712 683, 6792 5712 693, 6790 5712 700, 6790 5712 706, 6789 5712 711, 6789 5712 715, 6789 5712 719, 6789 5712 721, 6789 5712 724, 6789 5712 726, 6789 5712 728, 6789 5712 733, 6789 5712 737, 6789 5712 744, 6792 5712 749, 6797 5712 754, 6809 5712 759, 6820 5716 764, 6832 5716 770, 6851 5717 776, 6870 5717 781, 6896 5717 787, 6922 5717 792, 6946 5717 796, 6971 5717 800, 6996 5717 804, 7022 5717 807, 7049 5717 810, 7077 5716 812, 7105 5716 814, 7136 5714 816, 7166 5712 820, 7198 5711 823, 7231 5707 826, 7265 5704 830, 7299 5702 832, 7337 5697 835, 7373 5695 837, 7409 5692 838, 7447 5688 839, 7487 5687 840, 7525 5685 841, 7562 5685 841, 7599 5685 842, 7636 5685 842, 7669 5685 842, 7702 5687 842, 7734 5688 842, 7766 5690 842, 7798 5692 843, 7830 5695 843, 7862 5695 845, 7895 5695 847, 7930 5695 848, 7964 5695 849, 8000 5695 851, 8033 5695 852, 8068 5695 852, 8102 5695 853, 8133 5695 854, 8167 5695 854, 8198 5695 854, 8232 5695 854, 8265 5695 852, 8298 5697 852, 8332 5700 852, 8364 5702 853, 8398 5704 853, 8431 5704 853, 8463 5704 853, 8496 5704 854, 8530 5704 855, 8564 5704 856, 8599 5704 858, 8634 5702 858, 8670 5700 859, 8704 5699 859, 8739 5697 859, 8774 5697 860, 8809 5697 860, 8843 5697 861, 8878 5697 862, 8912 5697 863, 8946 5697 864, 8981 5697 864, 9014 5697 864, 9047 5695 865, 9080 5695 865, 9114 5695 866, 9147 5692 867, 9180 5692 867, 9216 5692 868, 9251 5692 867, 9286 5692 866, 9319 5692 866, 9352 5692 866, 9385 5692 866, 9417 5695 866, 9449 5699 866, 9480 5702 866, 9511 5704 866, 9542 5707 866, 9571 5707 866, 9601 5709 867, 9630 5711 867, 9657 5712 867, 9685 5712 867, 9711 5712 866, 9738 5712 866, 9764 5712 867, 9791 5712 868, 9816 5711 868, 9842 5707 868, 9867 5704 867, 9891 5702 867, 9909 5700 868, 9926 5699 869, 9938 5699 869, 9951 5699 869, 9964 5699 869, 9970 5699 868, 9982 5699 869, 9988 5699 869, 9994 5699 868, 10000 5699 869, 10005 5699 869, 10010 5699 870, 10014 5699 871, 10020 5699 872, 10020 5699 873, 10020 5699 875, 10020 5699 877, 10022 5699 879, 10023 5699 882, 10025 5699 884, 10026 5699 885, 10027 5699 886, 10027 5699 888, 10029 5699 889, 10029 5699 891, 10030 5699 893, 10030 5699 893, 10032 5699 894, 10032 5699 893, 10032 5699 893, 10034 5699 893, 10034 5699 894, 10034 5699 893, 10036 5699 893, 10036 5699 893, 10036 5699 892, 10036 5699 891, 10037 5699 889, 10037 5699 887, 10037 5699 885, 10037 5699 883, 10037 5699 882, 10039 5699 880, 10039 5699 878, 10039 5699 875, 10039 5699 874, 10039 5699 871, 10039 5700 868, 10039 5700 863, 10039 5700 854, 10039 5700 841, 10039 5700 822, 10039 5700 796, 10039 5700 760, 10039 5700 702, 10039 5700 602, 10039 5700 432, 10039 5704 136</trace>
  <trace timeOffset="10295.589" brushRef="#br0" contextRef="#ctx0"> 4905 8528 272, 4905 8528 277, 4905 8528 285, 4905 8528 293, 4905 8528 299, 4905 8528 303, 4905 8528 306, 4896 8553 307, 4892 8574 312, 4892 8600 317, 4892 8629 327, 4892 8665 338, 4896 8707 351, 4901 8754 364, 4906 8809 378, 4909 8869 391, 4912 8937 410, 4912 9007 429, 4912 9085 448, 4912 9163 469, 4912 9244 484, 4912 9325 493, 4912 9406 503, 4914 9485 506, 4918 9564 511, 4925 9641 513, 4934 9718 516, 4944 9796 520, 4956 9876 524, 4968 9956 533, 4980 10040 545, 4989 10127 558, 4999 10213 575, 5005 10302 589, 5009 10392 602, 5011 10483 616, 5011 10575 627, 5011 10669 640, 5011 10765 651, 5009 10859 657, 5006 10952 664, 5003 11043 670, 5000 11134 674, 4997 11222 679, 4993 11310 683, 4992 11398 687, 4992 11485 693, 4990 11571 698, 4989 11656 708, 4988 11742 717, 4986 11826 724, 4985 11911 730, 4982 11994 735, 4980 12078 740, 4976 12160 746, 4973 12238 750, 4970 12316 754, 4967 12390 756, 4966 12463 754, 4966 12535 755, 4966 12605 754, 4966 12672 754, 4967 12739 756, 4971 12806 756, 4977 12869 759, 4985 12932 759, 4992 12993 760, 5000 13052 764, 5008 13111 763, 5013 13169 769, 5021 13225 771, 5026 13280 775, 5032 13334 782, 5038 13384 785, 5042 13430 792, 5047 13472 792, 5051 13510 793, 5057 13543 793, 5062 13572 795, 5068 13600 796, 5074 13621 796, 5080 13638 797, 5087 13650 796, 5091 13658 797, 5097 13665 798, 5103 13672 799, 5110 13677 799, 5122 13687 800, 5129 13690 800, 5139 13698 800, 5152 13706 801, 5164 13712 801, 5182 13719 802, 5199 13725 803, 5220 13732 803, 5243 13736 803, 5271 13739 804, 5302 13742 804, 5337 13745 805, 5375 13745 806, 5417 13745 806, 5466 13745 806, 5519 13741 805, 5579 13733 806, 5644 13724 807, 5712 13714 808, 5785 13702 810, 5859 13692 812, 5939 13683 814, 6020 13675 816, 6105 13671 818, 6195 13667 819, 6286 13665 820, 6380 13665 822, 6474 13665 823, 6569 13667 826, 6666 13671 827, 6764 13677 828, 6866 13680 831, 6969 13683 833, 7075 13683 836, 7185 13683 838, 7298 13683 840, 7415 13683 843, 7535 13679 845, 7659 13675 847, 7788 13671 849, 7918 13668 851, 8048 13665 851, 8182 13665 851, 8316 13665 852, 8450 13665 853, 8587 13668 855, 8723 13672 856, 8862 13679 856, 9000 13684 856, 9138 13689 856, 9277 13695 856, 9416 13698 858, 9556 13700 858, 9696 13700 858, 9838 13700 858, 9981 13700 858, 10125 13698 858, 10269 13698 858, 10413 13698 858, 10561 13698 858, 10708 13698 858, 10857 13700 860, 11007 13704 859, 11159 13710 859, 11311 13716 859, 11464 13722 858, 11622 13729 858, 11781 13734 858, 11943 13737 856, 12109 13739 856, 12277 13739 856, 12450 13739 854, 12628 13734 854, 12810 13727 854, 12996 13719 854, 13182 13712 854, 13370 13704 853, 13561 13698 850, 13749 13695 847, 13935 13692 844, 14119 13690 842, 14301 13690 841, 14477 13690 839, 14651 13694 837, 14820 13698 834, 14986 13704 830, 15148 13710 829, 15307 13716 828, 15464 13722 829, 15621 13727 830, 15777 13729 829, 15935 13729 829, 16094 13729 828, 16254 13724 828, 16416 13715 828, 16577 13704 827, 16737 13692 827, 16899 13680 827, 17058 13668 826, 17214 13655 827, 17369 13643 827, 17519 13633 826, 17665 13622 826, 17808 13612 826, 17946 13604 827, 18082 13597 828, 18212 13589 828, 18341 13580 828, 18466 13571 828, 18592 13558 827, 18718 13546 827, 18842 13531 827, 18966 13515 828, 19089 13496 828, 19214 13476 828, 19337 13455 827, 19460 13433 827, 19579 13413 828, 19697 13394 830, 19808 13378 830, 19912 13366 831, 20009 13354 831, 20100 13346 830, 20185 13339 830, 20266 13332 832, 20340 13329 832, 20412 13325 833, 20482 13322 833, 20548 13319 832, 20615 13314 832, 20680 13309 832, 20746 13300 834, 20813 13293 835, 20879 13283 835, 20944 13275 835, 21008 13268 836, 21070 13261 836, 21131 13254 836, 21190 13247 836, 21248 13243 836, 21304 13239 836, 21356 13234 836, 21406 13234 836, 21452 13232 835, 21492 13229 834, 21530 13227 833, 21562 13225 833, 21591 13223 834, 21609 13222 835, 21627 13219 836, 21638 13216 837, 21647 13209 838, 21657 13200 840, 21664 13189 846, 21671 13170 848, 21676 13150 854, 21679 13130 853, 21680 13106 853, 21683 13082 851, 21686 13055 851, 21688 13026 852, 21692 12994 853, 21693 12958 855, 21696 12918 854, 21697 12876 854, 21697 12829 854, 21697 12779 855, 21697 12722 855, 21697 12664 858, 21697 12601 859, 21696 12533 859, 21693 12461 861, 21692 12385 860, 21690 12307 859, 21688 12225 859, 21688 12140 858, 21688 12056 860, 21690 11971 861, 21696 11887 860, 21703 11801 861, 21712 11717 859, 21722 11632 858, 21732 11547 859, 21741 11462 858, 21751 11379 859, 21760 11294 860, 21765 11210 859, 21770 11125 858, 21771 11037 858, 21771 10950 858, 21771 10863 860, 21771 10774 863, 21768 10686 865, 21763 10597 865, 21760 10510 863, 21757 10420 861, 21755 10336 859, 21755 10253 858, 21755 10176 859, 21755 10106 859, 21761 10038 859, 21768 9976 860, 21776 9915 858, 21783 9859 858, 21787 9806 856, 21790 9753 855, 21793 9701 856, 21793 9650 853, 21793 9598 853, 21793 9544 851, 21793 9488 852, 21793 9431 850, 21793 9368 849, 21793 9306 849, 21793 9240 843, 21793 9174 842, 21793 9111 836, 21796 9051 832, 21800 8993 831, 21802 8943 828, 21802 8898 827, 21802 8857 827, 21797 8823 828, 21787 8793 828, 21771 8767 829, 21755 8744 828, 21734 8724 827, 21711 8705 825, 21685 8688 825, 21657 8671 825, 21632 8656 826, 21606 8641 825, 21582 8626 827, 21559 8609 827, 21540 8594 827, 21521 8577 827, 21503 8560 827, 21486 8540 829, 21471 8523 827, 21456 8506 830, 21440 8490 827, 21426 8478 827, 21408 8468 827, 21392 8460 826, 21374 8453 825, 21354 8447 825, 21332 8440 825, 21306 8436 825, 21277 8432 825, 21245 8427 825, 21210 8422 826, 21171 8418 826, 21132 8413 826, 21092 8408 827, 21046 8403 828, 20999 8397 828, 20950 8390 830, 20902 8381 830, 20852 8374 831, 20801 8365 831, 20750 8357 830, 20697 8349 830, 20642 8342 830, 20587 8336 829, 20529 8329 830, 20472 8323 830, 20415 8320 830, 20356 8313 830, 20295 8308 830, 20236 8306 830, 20175 8303 829, 20114 8300 829, 20054 8296 829, 19993 8293 829, 19928 8291 830, 19863 8290 831, 19795 8290 831, 19724 8290 831, 19650 8290 830, 19575 8290 829, 19499 8290 829, 19420 8290 829, 19341 8290 828, 19259 8290 829, 19176 8290 829, 19089 8290 829, 19001 8290 829, 18912 8290 827, 18820 8290 827, 18729 8290 827, 18638 8290 827, 18544 8291 827, 18449 8295 827, 18352 8298 827, 18254 8303 827, 18157 8307 826, 18060 8308 826, 17963 8311 826, 17865 8311 826, 17764 8311 825, 17662 8313 825, 17558 8313 825, 17456 8313 823, 17351 8313 823, 17243 8313 822, 17133 8313 822, 17022 8313 822, 16908 8311 823, 16794 8311 822, 16679 8310 822, 16565 8310 822, 16449 8308 821, 16335 8307 822, 16221 8303 822, 16112 8298 823, 16007 8290 823, 15904 8280 825, 15804 8269 822, 15705 8256 822, 15611 8243 823, 15520 8231 823, 15432 8219 823, 15344 8208 825, 15258 8199 825, 15170 8190 825, 15082 8182 825, 14991 8173 826, 14899 8165 826, 14808 8160 825, 14716 8156 826, 14620 8153 826, 14524 8148 826, 14425 8143 827, 14327 8136 826, 14230 8131 826, 14135 8124 826, 14038 8116 827, 13946 8107 828, 13852 8099 829, 13759 8090 828, 13665 8081 829, 13572 8074 827, 13480 8066 828, 13389 8061 828, 13298 8057 829, 13205 8054 829, 13113 8051 829, 13017 8049 828, 12923 8047 828, 12829 8047 828, 12736 8047 828, 12645 8043 829, 12554 8040 829, 12463 8037 830, 12374 8032 830, 12285 8028 830, 12199 8023 830, 12115 8020 831, 12031 8018 831, 11950 8015 831, 11865 8015 831, 11778 8015 830, 11691 8015 830, 11603 8015 830, 11515 8015 829, 11426 8015 829, 11337 8015 829, 11246 8018 830, 11155 8020 831, 11063 8020 831, 10972 8020 832, 10881 8020 831, 10791 8020 830, 10705 8020 832, 10620 8020 831, 10536 8018 832, 10454 8015 832, 10373 8008 829, 10293 8003 830, 10214 7996 830, 10139 7990 830, 10065 7983 831, 9990 7978 831, 9916 7972 830, 9838 7965 830, 9757 7960 829, 9676 7953 829, 9594 7949 830, 9511 7945 831, 9429 7942 831, 9345 7940 831, 9260 7938 830, 9171 7938 829, 9082 7938 827, 8991 7938 826, 8900 7938 826, 8810 7938 825, 8723 7938 828, 8638 7938 828, 8551 7938 828, 8466 7938 828, 8381 7935 828, 8297 7931 828, 8214 7925 829, 8133 7920 830, 8054 7914 830, 7977 7908 831, 7899 7903 830, 7821 7899 829, 7743 7895 829, 7662 7891 829, 7584 7890 828, 7505 7888 828, 7425 7888 827, 7345 7888 827, 7263 7888 827, 7182 7888 827, 7097 7891 828, 7013 7896 828, 6928 7899 828, 6846 7900 828, 6767 7903 829, 6689 7903 829, 6615 7903 829, 6540 7903 829, 6469 7903 829, 6401 7903 830, 6335 7903 830, 6271 7903 831, 6210 7903 830, 6154 7903 830, 6099 7903 830, 6046 7903 830, 5996 7903 830, 5946 7903 830, 5897 7903 829, 5850 7905 829, 5803 7908 828, 5759 7910 828, 5715 7911 828, 5673 7914 828, 5632 7915 829, 5593 7915 830, 5557 7915 831, 5524 7915 830, 5493 7915 829, 5466 7915 830, 5440 7914 829, 5424 7913 829, 5405 7910 829, 5394 7910 829, 5379 7908 830, 5366 7907 830, 5353 7907 831, 5342 7905 831, 5336 7905 831, 5323 7905 831, 5317 7905 832, 5311 7905 832, 5301 7905 831, 5294 7905 831, 5284 7905 829, 5272 7905 829, 5259 7905 829, 5248 7905 829, 5235 7905 829, 5222 7905 829, 5210 7905 827, 5196 7905 827, 5184 7905 827, 5170 7905 828, 5158 7905 829, 5144 7905 830, 5131 7905 831, 5119 7905 831, 5103 7905 832, 5083 7905 832, 5071 7905 832, 5051 7905 832, 5041 7905 833, 5031 7907 833, 5019 7908 833, 5013 7908 835, 5009 7910 834, 5009 7910 835, 5003 7910 835, 4999 7911 835, 4993 7913 837, 4989 7914 836, 4989 7914 836, 4988 7914 835, 4988 7914 834, 4986 7914 834, 4985 7915 835, 4985 7915 835, 4983 7915 834, 4983 7917 834, 4982 7917 832, 4982 7918 831, 4979 7923 831, 4976 7928 830, 4973 7938 831, 4968 7953 831, 4966 7972 830, 4962 7996 830, 4959 8020 830, 4957 8045 829, 4956 8072 831, 4956 8099 830, 4956 8128 830, 4954 8157 828, 4954 8186 828, 4953 8218 828, 4950 8249 828, 4947 8281 829, 4944 8313 830, 4940 8344 830, 4934 8373 831, 4928 8400 830, 4922 8427 831, 4918 8454 834, 4915 8482 832, 4912 8511 835, 4909 8540 835, 4908 8567 834, 4906 8595 835, 4906 8622 834, 4906 8649 833, 4906 8678 833, 4906 8707 835, 4906 8734 836, 4906 8759 839, 4906 8778 839, 4906 8796 840, 4906 8808 840, 4906 8814 840, 4905 8826 842, 4905 8832 844, 4905 8838 846, 4905 8844 848, 4905 8844 849, 4903 8844 850, 4903 8844 851, 4903 8845 851, 4901 8847 851, 4901 8848 852, 4901 8850 852, 4901 8852 854, 4901 8853 854, 4901 8855 854, 4901 8857 854, 4901 8857 854, 4901 8860 853, 4901 8860 853, 4901 8862 853, 4901 8864 851, 4901 8865 849, 4901 8867 844, 4901 8869 838, 4901 8869 825, 4901 8872 790, 4901 8872 697, 4901 8872 400, 4908 8865 76</trace>
  <trace timeOffset="17440.998" brushRef="#br0" contextRef="#ctx0"> 10224 14775 232, 10224 14775 288, 10224 14775 341, 10224 14775 384, 10224 14775 420, 10224 14775 449, 10224 14775 476, 10224 14775 503, 10224 14775 530, 10224 14775 561, 10224 14786 589, 10224 14787 618, 10224 14787 645, 10224 14784 669, 10224 14769 688, 10224 14747 704, 10224 14717 718, 10225 14686 728, 10225 14654 737, 10227 14622 745, 10227 14587 751, 10228 14551 756, 10230 14514 757, 10233 14476 761, 10237 14436 760, 10241 14391 763, 10248 14345 766, 10256 14301 767, 10263 14252 770, 10272 14205 770, 10282 14156 772, 10290 14109 772, 10299 14062 772, 10308 14016 771, 10315 13970 773, 10321 13923 776, 10327 13876 778, 10331 13829 783, 10335 13781 784, 10341 13736 789, 10344 13690 792, 10348 13648 795, 10350 13605 800, 10353 13565 803, 10356 13527 807, 10359 13491 809, 10361 13457 810, 10364 13426 811, 10366 13399 814, 10370 13379 815, 10370 13359 818, 10371 13339 821, 10371 13317 823, 10371 13290 825, 10371 13263 828, 10371 13234 831, 10371 13207 832, 10368 13178 834, 10364 13150 833, 10361 13118 833, 10360 13089 833, 10359 13055 833, 10357 13025 834, 10357 12993 834, 10357 12961 834, 10357 12929 834, 10357 12896 836, 10357 12864 837, 10357 12833 838, 10359 12804 838, 10360 12777 838, 10363 12750 837, 10364 12722 840, 10368 12695 840, 10370 12669 841, 10371 12645 841, 10373 12627 839, 10373 12605 840, 10373 12586 841, 10373 12571 844, 10373 12550 844, 10373 12530 847, 10373 12519 846, 10373 12507 848, 10371 12496 849, 10370 12490 850, 10368 12485 852, 10366 12473 852, 10364 12469 852, 10363 12463 852, 10363 12458 852, 10363 12458 852, 10361 12458 852, 10361 12458 853, 10361 12455 853, 10360 12454 854, 10360 12453 854, 10359 12453 854, 10357 12451 853, 10351 12451 852, 10342 12453 849, 10330 12463 847, 10315 12481 846, 10299 12505 841, 10285 12535 842, 10267 12569 839, 10253 12608 838, 10237 12645 838, 10221 12684 837, 10204 12724 838, 10189 12762 839, 10173 12799 840, 10162 12830 837, 10149 12859 838, 10140 12878 838, 10134 12893 838, 10130 12905 841, 10128 12909 842, 10127 12913 842, 10127 12913 843, 10125 12913 844, 10125 12913 845, 10125 12913 848, 10125 12915 851, 10125 12915 853, 10125 12915 853, 10125 12912 853, 10125 12898 853, 10125 12880 854, 10127 12856 855, 10131 12833 858, 10136 12811 858, 10142 12789 859, 10146 12762 859, 10150 12738 861, 10156 12714 861, 10162 12689 861, 10168 12665 862, 10175 12639 863, 10185 12612 863, 10195 12586 864, 10205 12559 867, 10217 12535 866, 10227 12512 868, 10234 12495 867, 10241 12481 867, 10248 12473 867, 10254 12466 868, 10260 12460 868, 10263 12458 866, 10266 12454 865, 10266 12454 864, 10266 12453 864, 10266 12453 865, 10267 12453 866, 10269 12451 865, 10270 12451 865, 10272 12451 866, 10279 12451 866, 10285 12451 867, 10295 12451 866, 10309 12453 866, 10321 12458 866, 10339 12466 866, 10354 12475 866, 10371 12486 865, 10387 12496 868, 10406 12510 866, 10424 12525 867, 10444 12542 865, 10464 12560 864, 10483 12579 864, 10503 12598 864, 10523 12618 864, 10544 12639 863, 10564 12660 864, 10582 12682 864, 10598 12702 864, 10614 12721 864, 10626 12738 863, 10633 12750 863, 10642 12760 864, 10646 12768 863, 10647 12772 864, 10650 12775 864, 10652 12779 864, 10655 12782 865, 10658 12784 865, 10661 12789 866, 10661 12789 866, 10661 12789 866, 10661 12789 867, 10662 12789 868, 10662 12789 868, 10664 12791 869, 10664 12791 870, 10664 12791 870, 10665 12792 870, 10665 12792 870, 10665 12794 870, 10667 12794 871, 10667 12794 869, 10667 12796 866, 10667 12796 858, 10667 12796 843, 10667 12796 812, 10667 12796 729, 10667 12791 530, 10661 12779 208</trace>
  <trace timeOffset="20202.156" brushRef="#br0" contextRef="#ctx0"> 17704 14662 372, 17704 14662 429, 17704 14662 482, 17704 14662 535, 17704 14662 580, 17704 14662 612, 17704 14662 639, 17704 14662 658, 17704 14662 677, 17704 14662 695, 17664 14570 712, 17659 14541 726, 17656 14508 733, 17654 14473 741, 17650 14433 744, 17648 14387 750, 17647 14335 759, 17645 14276 763, 17645 14212 769, 17645 14144 772, 17647 14076 777, 17655 14008 778, 17662 13939 778, 17671 13873 781, 17681 13808 780, 17693 13745 784, 17701 13684 789, 17712 13626 792, 17720 13568 796, 17727 13513 799, 17733 13462 804, 17738 13413 807, 17741 13366 811, 17741 13322 815, 17741 13278 821, 17741 13234 827, 17741 13193 829, 17741 13152 835, 17741 13113 835, 17741 13075 837, 17741 13043 840, 17741 13011 842, 17741 12980 844, 17741 12951 846, 17742 12922 848, 17746 12893 849, 17749 12864 851, 17752 12836 853, 17755 12811 855, 17758 12784 858, 17761 12758 859, 17765 12731 860, 17770 12706 863, 17775 12680 865, 17778 12657 866, 17781 12639 867, 17784 12622 868, 17785 12610 869, 17787 12598 871, 17790 12584 871, 17790 12572 871, 17791 12560 873, 17791 12554 874, 17793 12550 875, 17793 12550 874, 17793 12547 875, 17793 12547 876, 17793 12547 879, 17793 12545 883, 17793 12543 881, 17793 12543 881, 17793 12542 878, 17793 12542 877, 17788 12542 875, 17781 12545 873, 17770 12557 872, 17756 12576 870, 17742 12603 869, 17730 12633 867, 17716 12666 867, 17700 12702 866, 17684 12739 866, 17668 12775 866, 17654 12804 867, 17639 12833 867, 17628 12856 867, 17618 12871 868, 17613 12880 868, 17609 12888 868, 17607 12891 869, 17605 12893 870, 17603 12898 870, 17603 12898 871, 17602 12898 872, 17602 12898 873, 17602 12898 875, 17602 12900 876, 17600 12900 878, 17600 12900 878, 17600 12900 879, 17600 12898 881, 17600 12886 882, 17602 12869 883, 17607 12848 883, 17613 12829 884, 17621 12809 884, 17630 12789 884, 17639 12768 884, 17648 12748 884, 17658 12729 884, 17668 12709 884, 17678 12692 883, 17687 12679 883, 17696 12666 882, 17704 12655 883, 17710 12648 883, 17717 12642 883, 17720 12639 882, 17723 12637 881, 17726 12634 880, 17729 12632 879, 17733 12630 878, 17733 12630 877, 17739 12630 876, 17750 12630 875, 17767 12633 874, 17785 12640 874, 17801 12651 875, 17817 12665 874, 17832 12680 875, 17846 12697 875, 17859 12714 878, 17872 12731 878, 17884 12748 879, 17896 12763 879, 17905 12780 877, 17913 12791 877, 17918 12804 879, 17923 12812 880, 17928 12819 881, 17934 12829 881, 17937 12836 880, 17941 12846 879, 17943 12848 880, 17946 12853 880, 17946 12853 880, 17946 12853 880, 17946 12853 881, 17947 12854 880, 17947 12856 880, 17949 12858 878, 17949 12858 876, 17949 12859 871, 17950 12859 862, 17950 12861 846, 17950 12861 820, 17950 12861 775, 17950 12862 690, 17950 12862 493, 17950 12862 179</trace>
  <trace timeOffset="26759.531" brushRef="#br0" contextRef="#ctx0"> 10814 15250 317, 10814 15250 352, 10814 15250 396, 10814 15250 442, 10814 15250 484, 10814 15250 518, 10814 15250 543, 10814 15250 562, 10814 15250 577, 10814 15250 594, 10814 15250 609, 10807 15282 624, 10807 15282 641, 10807 15284 658, 10807 15285 679, 10807 15285 699, 10807 15285 721, 10807 15285 741, 10807 15285 759, 10808 15275 773, 10812 15257 785, 10817 15230 796, 10821 15201 804, 10828 15170 805, 10834 15137 808, 10840 15102 807, 10847 15070 807, 10854 15041 808, 10860 15020 809, 10864 15003 809, 10867 14993 809, 10869 14988 809, 10872 14986 807, 10872 14986 805, 10875 14986 802, 10882 14991 800, 10893 15008 799, 10908 15033 799, 10924 15066 801, 10940 15103 803, 10955 15143 801, 10970 15182 804, 10983 15220 802, 10993 15254 802, 11002 15282 803, 11009 15305 804, 11013 15320 805, 11016 15336 804, 11019 15344 804, 11021 15354 804, 11022 15363 803, 11024 15375 802, 11025 15383 801, 11025 15388 799, 11026 15395 793, 11026 15400 784, 11028 15405 769, 11029 15409 743, 11031 15416 701, 11031 15416 622, 11031 15416 501, 11031 15416 301, 11021 15417 33</trace>
  <trace timeOffset="27016.545" brushRef="#br0" contextRef="#ctx0"> 10795 15468 562, 10795 15468 612, 10795 15468 654, 10795 15468 690, 10795 15468 716, 10795 15468 732, 10795 15468 744, 10795 15468 750, 10795 15468 756, 10795 15468 761, 10795 15468 767, 10807 15475 773, 10828 15469 779, 10859 15461 785, 10890 15452 790, 10922 15444 794, 10954 15437 796, 10986 15432 797, 11016 15426 797, 11044 15425 796, 11068 15425 796, 11089 15425 796, 11103 15425 798, 11116 15429 798, 11126 15429 798, 11130 15432 798, 11139 15433 796, 11143 15434 795, 11148 15436 794, 11152 15437 792, 11152 15437 785, 11152 15437 774, 11152 15437 753, 11154 15437 714, 11155 15438 641, 11159 15438 512, 11165 15434 284, 11172 15419 5</trace>
  <trace timeOffset="27467.57" brushRef="#br0" contextRef="#ctx0"> 11414 14771 416, 11414 14771 458, 11414 14771 512, 11434 14858 565, 11438 14899 609, 11441 14943 647, 11443 14985 681, 11444 15027 715, 11444 15066 744, 11446 15102 772, 11447 15133 798, 11449 15162 816, 11450 15182 838, 11452 15194 855, 11453 15200 872, 11453 15200 887, 11453 15200 900, 11453 15200 910, 11453 15201 919, 11453 15204 926, 11453 15204 930, 11453 15207 936, 11453 15207 937, 11453 15207 936, 11453 15207 935, 11453 15207 932, 11453 15207 927, 11460 15194 929, 11467 15180 924, 11480 15161 924, 11496 15143 924, 11514 15126 918, 11534 15108 917, 11555 15090 914, 11576 15073 912, 11596 15057 910, 11618 15042 908, 11631 15033 904, 11646 15029 900, 11660 15029 896, 11674 15032 891, 11687 15046 889, 11699 15069 883, 11707 15097 878, 11712 15133 878, 11713 15175 874, 11713 15219 877, 11709 15262 877, 11697 15307 877, 11684 15346 878, 11667 15383 878, 11651 15412 881, 11632 15434 881, 11619 15448 883, 11605 15457 884, 11596 15461 884, 11586 15461 883, 11571 15461 881, 11564 15454 875, 11554 15441 865, 11548 15434 847, 11547 15422 818, 11547 15405 777, 11547 15388 716, 11554 15369 621, 11566 15351 495, 11580 15336 301, 11597 15320 41</trace>
  <trace timeOffset="27628.58" brushRef="#br0" contextRef="#ctx0"> 11755 15117 425, 11755 15117 471, 11755 15117 524, 11755 15117 573, 11755 15117 613, 11755 15117 643, 11829 15216 670, 11836 15245 689, 11842 15274 702, 11845 15291 710, 11846 15304 709, 11848 15309 701, 11848 15309 686, 11848 15309 653, 11848 15309 581, 11848 15309 467, 11848 15308 260, 11843 15294 0</trace>
  <trace timeOffset="28095.607" brushRef="#br0" contextRef="#ctx0"> 11969 15112 317, 11969 15112 408, 11969 15112 493, 11969 15112 561, 11969 15112 609, 11969 15112 643, 11969 15112 671, 11969 15112 694, 11969 15112 716, 11969 15112 735, 12001 15182 751, 12001 15184 769, 12001 15184 786, 12001 15184 802, 12001 15184 815, 12001 15184 825, 11998 15182 830, 11994 15175 831, 11991 15165 835, 11991 15155 833, 11989 15144 835, 11989 15132 835, 11989 15115 836, 11994 15105 835, 11999 15088 836, 12008 15075 836, 12012 15066 835, 12020 15051 836, 12027 15037 835, 12031 15029 836, 12040 15015 836, 12047 15005 836, 12053 14997 836, 12059 14988 835, 12067 14985 834, 12077 14985 832, 12091 14988 831, 12111 15001 829, 12129 15022 829, 12147 15054 832, 12167 15088 830, 12185 15125 834, 12202 15159 833, 12213 15191 833, 12223 15213 831, 12228 15228 825, 12231 15233 805, 12231 15233 767, 12231 15233 701, 12231 15233 580, 12222 15225 372, 12206 15208 78</trace>
  <trace timeOffset="28467.629" brushRef="#br0" contextRef="#ctx0"> 11775 14512 621, 11775 14512 633, 11775 14512 651, 11775 14512 676, 11775 14512 700, 11749 14602 720, 11751 14623 731, 11757 14645 734, 11768 14662 735, 11778 14679 735, 11787 14689 736, 11800 14693 737, 11814 14695 739, 11832 14695 740, 11852 14687 742, 11874 14669 742, 11895 14647 742, 11914 14619 743, 11931 14589 745, 11947 14558 749, 11956 14529 749, 11960 14502 755, 11960 14478 760, 11957 14458 768, 11943 14441 777, 11926 14431 784, 11911 14423 792, 11894 14422 795, 11874 14422 797, 11852 14428 799, 11827 14443 803, 11804 14464 801, 11783 14492 801, 11762 14525 797, 11745 14561 789, 11729 14600 777, 11716 14639 751, 11707 14679 685, 11700 14715 512, 11700 14749 208</trace>
  <trace timeOffset="29255.674" brushRef="#br0" contextRef="#ctx0"> 18309 14683 641, 18309 14683 664, 18309 14683 691, 18309 14683 722, 18309 14683 750, 18309 14683 772, 18309 14683 785, 18309 14683 795, 18225 14672 799, 18215 14695 802, 18207 14725 802, 18204 14759 805, 18203 14795 805, 18203 14834 807, 18203 14875 808, 18206 14913 810, 18213 14950 810, 18221 14983 811, 18228 15012 811, 18238 15034 811, 18244 15050 811, 18252 15062 812, 18264 15071 815, 18272 15076 816, 18287 15078 817, 18306 15078 818, 18324 15069 817, 18346 15050 818, 18368 15029 821, 18388 15003 822, 18404 14973 826, 18418 14943 830, 18427 14911 835, 18435 14879 841, 18436 14851 849, 18436 14826 858, 18436 14801 866, 18427 14779 872, 18417 14757 878, 18404 14737 882, 18391 14718 885, 18377 14703 888, 18367 14691 891, 18356 14684 891, 18348 14679 891, 18343 14679 889, 18339 14676 887, 18333 14676 884, 18324 14676 880, 18315 14679 875, 18303 14687 865, 18298 14695 850, 18296 14708 823, 18293 14720 780, 18293 14725 696, 18293 14739 535, 18294 14747 225</trace>
  <trace timeOffset="29756.701" brushRef="#br0" contextRef="#ctx0"> 18813 14304 479, 18813 14304 505, 18813 14304 542, 18815 14391 585, 18816 14425 628, 18819 14460 666, 18822 14495 691, 18825 14532 714, 18829 14563 731, 18835 14593 748, 18841 14619 769, 18843 14639 792, 18848 14655 811, 18849 14666 827, 18851 14672 840, 18852 14679 853, 18852 14679 865, 18852 14679 877, 18852 14679 891, 18852 14679 902, 18854 14682 912, 18854 14683 920, 18854 14684 925, 18854 14686 927, 18854 14687 928, 18855 14689 927, 18855 14691 927, 18857 14691 928, 18860 14696 928, 18863 14700 929, 18868 14704 929, 18875 14705 929, 18886 14705 929, 18903 14698 929, 18922 14684 929, 18943 14667 929, 18965 14647 928, 18987 14627 928, 19010 14607 928, 19030 14592 927, 19045 14581 924, 19059 14577 921, 19071 14577 920, 19082 14589 919, 19094 14612 918, 19101 14643 916, 19105 14682 916, 19105 14725 912, 19105 14769 913, 19101 14814 913, 19091 14855 913, 19078 14891 914, 19065 14919 914, 19052 14941 914, 19040 14954 914, 19030 14962 914, 19021 14965 914, 19010 14965 913, 18994 14963 911, 18978 14953 909, 18961 14938 904, 18945 14923 900, 18935 14911 892, 18925 14897 883, 18922 14887 871, 18920 14883 858, 18919 14870 838, 18919 14862 810, 18922 14848 765, 18932 14829 683, 18945 14816 546, 18959 14800 282</trace>
  <trace timeOffset="29981.715" brushRef="#br0" contextRef="#ctx0"> 19237 14659 597, 19237 14659 638, 19237 14659 683, 19237 14659 721, 19237 14659 748, 19237 14659 760, 19266 14742 767, 19269 14752 769, 19270 14757 769, 19274 14766 768, 19277 14769 764, 19280 14772 759, 19283 14777 747, 19283 14777 721, 19285 14772 668, 19285 14759 565, 19285 14740 394, 19282 14720 108</trace>
  <trace timeOffset="30079.72" brushRef="#br0" contextRef="#ctx0"> 19264 14507 442, 19264 14507 453, 19264 14507 459, 19264 14507 457, 19264 14507 448, 19264 14507 419, 19264 14507 370, 19264 14507 268, 19264 14507 95</trace>
  <trace timeOffset="30368.736" brushRef="#br0" contextRef="#ctx0"> 19455 14628 548, 19455 14628 620, 19455 14628 680, 19455 14628 722, 19455 14708 750, 19455 14718 767, 19457 14722 783, 19457 14727 797, 19458 14733 811, 19461 14733 825, 19465 14722 836, 19474 14704 851, 19484 14679 863, 19491 14650 875, 19499 14622 883, 19507 14593 891, 19513 14568 894, 19520 14545 893, 19525 14529 895, 19529 14519 891, 19532 14512 891, 19536 14509 891, 19539 14507 891, 19542 14504 893, 19546 14504 892, 19555 14504 896, 19562 14508 895, 19577 14516 894, 19585 14522 892, 19593 14526 891, 19603 14532 889, 19607 14533 886, 19611 14534 881, 19611 14534 871, 19614 14534 854, 19617 14534 828, 19620 14532 786, 19623 14529 722, 19626 14524 623, 19627 14519 446, 19628 14514 143</trace>
  <trace timeOffset="30743.758" brushRef="#br0" contextRef="#ctx0"> 19074 14097 536, 19074 14097 559, 19074 14097 595, 19074 14097 635, 19074 14097 666, 19127 14193 687, 19140 14217 696, 19153 14235 698, 19162 14247 702, 19168 14255 706, 19177 14255 713, 19188 14255 722, 19202 14241 729, 19221 14222 734, 19238 14195 738, 19251 14166 739, 19266 14134 741, 19274 14107 741, 19282 14079 745, 19283 14055 747, 19283 14033 750, 19283 14021 753, 19276 14008 755, 19270 14001 756, 19266 13999 757, 19254 13997 756, 19244 13997 754, 19228 14006 754, 19209 14025 751, 19192 14047 749, 19177 14076 745, 19162 14107 739, 19150 14137 727, 19140 14168 700, 19127 14195 633, 19118 14220 490, 19107 14241 195</trace>
  <trace timeOffset="31187.783" brushRef="#br0" contextRef="#ctx0"> 18475 15400 574, 18475 15400 594, 18475 15400 624, 18475 15400 660, 18475 15400 693, 18475 15400 717, 18475 15400 733, 18592 15393 743, 18644 15383 756, 18702 15370 768, 18769 15357 782, 18842 15341 797, 18920 15327 809, 19004 15312 818, 19089 15299 826, 19176 15287 830, 19263 15276 833, 19347 15265 835, 19431 15258 836, 19511 15250 837, 19587 15245 838, 19660 15243 839, 19727 15240 841, 19788 15238 843, 19840 15238 845, 19883 15237 849, 19919 15237 853, 19944 15237 856, 19957 15237 860, 19964 15237 864, 19964 15237 868, 19964 15236 872, 19964 15236 875, 19964 15233 875, 19965 15233 874, 19965 15226 869, 19958 15216 855, 19945 15204 826, 19924 15182 761, 19902 15162 629, 19876 15137 322, 19848 15109 3</trace>
  <trace timeOffset="34995.0" brushRef="#br0" contextRef="#ctx0"> 8284 9936 279, 8284 9936 341, 8284 9936 396, 8284 9936 446, 8284 9936 492, 8284 9936 536, 8284 9936 570, 8284 9936 599, 8284 9936 624, 8284 9936 644, 8261 9936 663, 8259 9936 677, 8258 9936 688, 8256 9936 697, 8255 9936 704, 8253 9936 710, 8252 9936 715, 8250 9936 718, 8249 9936 721, 8247 9936 723, 8247 9936 724, 8247 9936 726, 8247 9936 730, 8247 9936 734, 8247 9936 739, 8249 9936 744, 8261 9936 748, 8273 9936 754, 8291 9936 759, 8308 9934 761, 8321 9932 765, 8341 9932 767, 8361 9932 770, 8381 9932 771, 8407 9932 773, 8431 9932 776, 8456 9934 778, 8479 9936 782, 8505 9939 786, 8532 9939 792, 8560 9939 798, 8590 9939 804, 8621 9939 809, 8651 9939 814, 8683 9939 817, 8715 9939 821, 8748 9936 823, 8783 9936 825, 8817 9936 828, 8855 9936 829, 8892 9936 831, 8930 9936 833, 8969 9939 835, 9009 9943 837, 9049 9946 840, 9089 9949 842, 9131 9951 845, 9173 9951 848, 9216 9951 850, 9258 9951 853, 9300 9949 858, 9342 9944 859, 9384 9939 860, 9426 9936 861, 9468 9931 861, 9510 9926 861, 9552 9922 861, 9594 9922 861, 9634 9919 862, 9674 9919 862, 9715 9919 864, 9754 9919 864, 9794 9922 864, 9834 9922 865, 9874 9924 865, 9916 9924 865, 9958 9924 866, 10000 9924 866, 10043 9924 867, 10087 9924 868, 10133 9922 868, 10178 9917 869, 10224 9912 870, 10267 9910 870, 10313 9906 870, 10357 9905 870, 10399 9905 870, 10439 9905 870, 10478 9905 871, 10519 9905 871, 10556 9905 871, 10596 9905 871, 10633 9905 871, 10672 9906 870, 10711 9910 872, 10750 9910 871, 10789 9912 871, 10831 9912 871, 10873 9914 871, 10916 9914 871, 10958 9914 873, 11000 9914 874, 11045 9914 873, 11086 9914 873, 11127 9914 872, 11168 9912 872, 11206 9912 872, 11245 9912 872, 11282 9912 872, 11318 9912 872, 11353 9912 870, 11386 9912 870, 11420 9912 870, 11452 9912 871, 11482 9912 873, 11514 9912 872, 11543 9912 873, 11571 9912 873, 11600 9912 873, 11626 9912 873, 11651 9912 872, 11668 9912 872, 11687 9912 872, 11700 9912 872, 11713 9912 872, 11726 9912 872, 11732 9912 869, 11739 9912 870, 11739 9912 869, 11739 9912 869, 11739 9912 872, 11740 9912 873, 11742 9912 873, 11743 9912 873, 11745 9912 873, 11746 9912 873, 11748 9912 874, 11749 9912 874, 11749 9910 868, 11749 9905 848, 11749 9890 811, 11738 9870 715, 11719 9840 520, 11693 9806 202</trace>
  <trace timeOffset="35867.05" brushRef="#br0" contextRef="#ctx0"> 8291 8336 368, 8291 8336 415, 8291 8336 468, 8291 8336 520, 8291 8336 565, 8291 8336 598, 8291 8336 622, 8291 8336 639, 8291 8336 648, 8291 8336 653, 8291 8336 654, 8279 8303 654, 8279 8303 654, 8279 8320 656, 8279 8345 660, 8279 8381 661, 8281 8418 664, 8285 8457 666, 8292 8501 665, 8300 8545 667, 8310 8588 666, 8318 8629 664, 8326 8664 664, 8336 8695 663, 8343 8720 661, 8347 8736 661, 8352 8747 661, 8353 8751 664, 8353 8751 666, 8353 8751 668, 8353 8751 671, 8353 8756 674, 8353 8761 676, 8344 8765 677, 8329 8770 679, 8310 8771 680, 8287 8771 681, 8269 8771 684, 8253 8771 685, 8239 8765 687, 8229 8763 688, 8217 8754 690, 8209 8751 691, 8206 8747 694, 8200 8739 696, 8197 8736 699, 8194 8731 702, 8193 8727 705, 8191 8724 712, 8190 8719 719, 8188 8714 728, 8188 8710 738, 8188 8710 747, 8187 8707 756, 8187 8707 763, 8187 8707 767, 8187 8707 767, 8187 8705 765, 8187 8705 762, 8191 8710 760, 8201 8726 759, 8217 8747 759, 8232 8770 759, 8249 8793 759, 8264 8815 760, 8279 8835 760, 8288 8848 761, 8298 8860 761, 8307 8869 762, 8310 8872 762, 8314 8874 765, 8314 8874 767, 8314 8874 771, 8318 8874 777, 8324 8874 782, 8334 8874 790, 8346 8867 795, 8356 8855 800, 8369 8840 804, 8379 8825 807, 8388 8809 809, 8399 8794 809, 8407 8783 808, 8415 8771 808, 8425 8761 806, 8437 8751 804, 8447 8741 800, 8460 8732 794, 8470 8724 781, 8478 8719 757, 8493 8710 703, 8505 8703 564, 8514 8698 267</trace>
  <trace timeOffset="222699.73" brushRef="#br0" contextRef="#ctx0"> 12213 8702 114, 12213 8702 147, 12213 8702 174, 12213 8702 201, 12213 8702 227, 12213 8702 247, 12213 8702 264, 12213 8702 281, 12213 8702 295, 12213 8702 314, 12209 8693 334, 12208 8690 358, 12203 8688 384, 12199 8685 413, 12191 8681 441, 12183 8676 469, 12179 8673 495, 12170 8668 517, 12165 8666 536, 12156 8661 552, 12147 8657 564, 12142 8654 575, 12132 8649 582, 12128 8649 590, 12117 8646 594, 12108 8642 599, 12103 8641 604, 12092 8638 612, 12086 8636 618, 12076 8633 624, 12065 8630 631, 12056 8627 636, 12047 8626 642, 12038 8622 645, 12028 8620 649, 12024 8618 653, 12014 8617 657, 12009 8615 664, 12004 8614 667, 11999 8614 669, 11999 8614 672, 11994 8612 672, 11988 8612 673, 11982 8612 676, 11977 8612 676, 11969 8612 676, 11963 8612 675, 11957 8612 673, 11946 8612 674, 11940 8612 674, 11934 8612 675, 11924 8612 677, 11918 8612 679, 11911 8612 681, 11898 8612 683, 11892 8612 686, 11880 8612 688, 11868 8612 690, 11862 8612 693, 11851 8612 695, 11845 8612 697, 11839 8612 697, 11826 8612 698, 11819 8612 697, 11807 8612 697, 11797 8612 696, 11785 8615 696, 11775 8618 697, 11766 8621 697, 11757 8624 698, 11748 8627 698, 11739 8632 698, 11735 8633 700, 11726 8636 702, 11722 8638 704, 11717 8639 705, 11707 8641 706, 11700 8642 706, 11690 8644 709, 11680 8647 712, 11667 8649 713, 11657 8649 715, 11645 8651 716, 11632 8653 717, 11620 8656 717, 11603 8661 717, 11593 8664 717, 11576 8668 715, 11564 8674 715, 11555 8678 715, 11543 8686 715, 11535 8690 716, 11528 8697 717, 11518 8703 716, 11511 8707 717, 11503 8714 719, 11500 8717 721, 11493 8722 726, 11488 8724 730, 11480 8727 732, 11473 8731 734, 11466 8736 736, 11457 8739 738, 11449 8744 740, 11438 8751 741, 11431 8758 742, 11420 8767 743, 11409 8778 742, 11401 8788 742, 11388 8801 742, 11376 8814 743, 11369 8825 744, 11359 8835 745, 11350 8847 745, 11341 8860 745, 11330 8874 746, 11323 8886 747, 11315 8898 748, 11310 8910 748, 11301 8922 747, 11294 8933 748, 11286 8947 748, 11279 8960 749, 11274 8967 749, 11265 8981 750, 11261 8990 750, 11256 9000 752, 11249 9014 753, 11243 9024 753, 11236 9039 752, 11230 9053 752, 11226 9061 751, 11220 9077 752, 11213 9092 753, 11209 9107 754, 11203 9126 754, 11197 9146 755, 11192 9166 760, 11188 9186 760, 11184 9201 765, 11181 9218 765, 11178 9235 764, 11175 9251 766, 11172 9268 767, 11169 9283 769, 11168 9295 770, 11167 9307 772, 11164 9324 773, 11162 9336 774, 11161 9353 775, 11159 9370 776, 11159 9382 776, 11159 9402 777, 11159 9419 778, 11159 9431 778, 11159 9450 778, 11159 9462 779, 11159 9475 779, 11159 9488 779, 11159 9501 780, 11159 9513 780, 11159 9525 780, 11161 9544 780, 11162 9554 781, 11164 9571 781, 11165 9581 782, 11167 9593 783, 11169 9607 780, 11171 9619 781, 11175 9634 781, 11178 9642 782, 11181 9653 785, 11187 9668 786, 11190 9679 786, 11194 9694 787, 11198 9707 787, 11201 9718 789, 11207 9731 792, 11212 9745 792, 11214 9757 793, 11220 9769 794, 11224 9784 793, 11229 9797 795, 11235 9809 800, 11239 9823 799, 11245 9836 803, 11250 9844 803, 11256 9858 804, 11262 9870 804, 11266 9878 805, 11274 9890 806, 11282 9902 806, 11286 9910 808, 11294 9922 810, 11301 9934 809, 11310 9946 810, 11317 9956 811, 11324 9968 810, 11332 9980 811, 11337 9987 812, 11347 9999 812, 11355 10010 814, 11360 10015 815, 11370 10026 817, 11376 10034 819, 11382 10040 820, 11388 10047 820, 11395 10055 820, 11406 10064 821, 11412 10069 822, 11423 10079 823, 11428 10086 823, 11437 10089 825, 11443 10096 825, 11450 10101 825, 11456 10106 827, 11464 10113 828, 11470 10118 829, 11477 10122 831, 11485 10128 832, 11493 10132 833, 11503 10140 834, 11511 10147 836, 11524 10152 839, 11531 10157 840, 11540 10161 842, 11548 10164 843, 11560 10167 841, 11574 10172 842, 11586 10175 843, 11603 10179 844, 11620 10182 845, 11635 10187 846, 11652 10190 847, 11668 10194 848, 11686 10197 849, 11696 10199 850, 11716 10201 849, 11732 10201 850, 11745 10201 851, 11762 10201 852, 11781 10201 854, 11791 10201 855, 11810 10201 854, 11827 10199 854, 11837 10196 855, 11852 10193 855, 11862 10190 858, 11872 10189 858, 11882 10186 859, 11894 10184 859, 11904 10181 860, 11908 10179 860, 11920 10178 863, 11926 10178 863, 11936 10176 864, 11947 10175 864, 11957 10172 863, 11966 10171 864, 11977 10167 865, 11986 10164 865, 11997 10161 866, 12005 10159 867, 12017 10155 866, 12031 10151 867, 12043 10147 867, 12057 10142 868, 12073 10137 870, 12083 10135 870, 12099 10130 871, 12109 10128 870, 12121 10125 871, 12132 10122 870, 12144 10118 871, 12154 10118 872, 12165 10115 872, 12177 10111 873, 12189 10108 875, 12199 10106 875, 12209 10101 875, 12225 10096 874, 12235 10093 873, 12251 10089 873, 12265 10086 875, 12276 10082 876, 12293 10077 876, 12307 10072 877, 12319 10069 874, 12335 10065 874, 12352 10061 875, 12365 10055 875, 12381 10050 878, 12394 10044 879, 12408 10040 879, 12417 10037 880, 12430 10031 881, 12445 10025 881, 12452 10022 881, 12466 10015 882, 12474 10011 882, 12481 10007 883, 12488 10002 883, 12498 9996 883, 12505 9992 884, 12514 9983 884, 12521 9978 884, 12530 9972 885, 12539 9965 885, 12546 9960 885, 12554 9953 886, 12562 9948 886, 12572 9939 886, 12579 9932 886, 12591 9924 886, 12596 9919 886, 12599 9915 886, 12607 9910 887, 12610 9907 885, 12617 9902 886, 12622 9895 886, 12625 9893 886, 12631 9885 887, 12634 9882 888, 12640 9873 885, 12648 9861 886, 12654 9853 883, 12663 9841 884, 12672 9831 885, 12682 9820 885, 12689 9808 886, 12698 9797 885, 12708 9786 885, 12713 9777 885, 12722 9765 885, 12727 9757 885, 12731 9750 885, 12736 9743 887, 12738 9738 888, 12742 9731 888, 12744 9726 891, 12745 9721 889, 12747 9718 889, 12747 9714 889, 12748 9709 891, 12750 9704 891, 12751 9694 891, 12753 9688 891, 12754 9677 891, 12757 9665 891, 12759 9653 891, 12761 9636 891, 12763 9624 891, 12767 9605 891, 12770 9586 892, 12771 9574 893, 12774 9554 893, 12776 9542 893, 12777 9530 893, 12779 9517 892, 12779 9503 892, 12780 9490 892, 12782 9478 893, 12782 9467 893, 12782 9460 893, 12783 9450 894, 12783 9445 895, 12783 9440 895, 12784 9428 895, 12784 9423 895, 12784 9411 895, 12784 9399 894, 12784 9385 895, 12784 9372 895, 12784 9357 895, 12784 9338 896, 12784 9324 896, 12784 9304 895, 12783 9293 894, 12783 9281 894, 12782 9271 895, 12782 9264 896, 12780 9254 897, 12779 9249 897, 12776 9237 897, 12774 9227 898, 12770 9218 894, 12767 9206 895, 12760 9196 891, 12754 9182 891, 12747 9169 891, 12739 9155 891, 12731 9142 891, 12724 9126 891, 12715 9111 889, 12702 9092 891, 12690 9073 891, 12680 9056 891, 12669 9036 891, 12659 9019 891, 12651 9007 892, 12644 8994 893, 12636 8982 893, 12630 8975 893, 12621 8963 894, 12615 8957 893, 12607 8949 893, 12599 8942 893, 12592 8933 893, 12579 8923 893, 12572 8918 894, 12562 8908 896, 12553 8899 896, 12545 8891 896, 12534 8881 896, 12524 8872 895, 12516 8865 895, 12504 8857 898, 12497 8852 898, 12487 8845 899, 12475 8838 899, 12468 8832 894, 12455 8825 894, 12448 8820 895, 12439 8815 895, 12430 8809 897, 12422 8805 897, 12413 8799 896, 12404 8794 897, 12394 8790 897, 12387 8783 897, 12379 8779 898, 12374 8773 899, 12365 8767 899, 12362 8764 899, 12355 8759 899, 12351 8756 898, 12343 8751 896, 12335 8746 896, 12326 8741 896, 12319 8736 897, 12311 8734 900, 12302 8729 900, 12293 8726 900, 12285 8722 901, 12274 8719 900, 12265 8715 900, 12257 8714 902, 12247 8710 902, 12236 8707 902, 12228 8707 902, 12219 8702 900, 12208 8698 901, 12199 8695 901, 12189 8690 902, 12177 8688 903, 12168 8683 904, 12157 8681 903, 12147 8676 903, 12138 8673 902, 12128 8668 902, 12122 8666 903, 12112 8664 902, 12108 8661 902, 12103 8661 900, 12099 8661 900, 12092 8659 899, 12086 8659 898, 12080 8659 896, 12076 8659 893, 12070 8659 887, 12065 8659 876, 12060 8659 851, 12056 8659 800, 12048 8659 653, 12043 8659 337, 12027 8654 6</trace>
  <trace timeOffset="224847.86" brushRef="#br0" contextRef="#ctx0"> 20518 8790 212, 20518 8790 255, 20518 8790 306, 20518 8790 357, 20518 8790 403, 20518 8790 447, 20518 8790 487, 20518 8790 526, 20518 8790 562, 20518 8790 595, 20458 8720 624, 20448 8710 649, 20437 8700 669, 20422 8686 685, 20408 8674 697, 20393 8664 706, 20378 8654 713, 20363 8646 717, 20344 8636 721, 20325 8629 724, 20304 8622 726, 20281 8617 728, 20258 8612 732, 20234 8609 735, 20210 8604 740, 20185 8600 746, 20162 8595 751, 20139 8591 757, 20119 8586 763, 20103 8584 768, 20085 8579 774, 20068 8574 779, 20052 8570 783, 20035 8565 787, 20018 8560 792, 20002 8557 794, 19983 8553 797, 19962 8550 799, 19945 8547 800, 19927 8547 802, 19908 8547 803, 19886 8547 805, 19860 8547 806, 19836 8547 806, 19815 8548 808, 19793 8553 808, 19772 8560 809, 19753 8564 809, 19734 8568 809, 19717 8572 809, 19702 8577 810, 19685 8582 810, 19671 8585 812, 19659 8588 812, 19640 8589 813, 19622 8592 813, 19611 8592 814, 19593 8595 814, 19577 8599 815, 19559 8601 817, 19539 8606 818, 19520 8611 819, 19502 8617 819, 19484 8624 819, 19464 8633 819, 19442 8644 819, 19422 8657 818, 19400 8671 818, 19377 8686 817, 19354 8702 818, 19331 8715 818, 19308 8729 819, 19288 8741 820, 19273 8751 822, 19259 8756 823, 19250 8761 825, 19241 8764 826, 19232 8767 827, 19222 8770 828, 19214 8773 829, 19205 8776 830, 19195 8779 831, 19188 8782 831, 19179 8786 832, 19169 8791 832, 19157 8800 831, 19147 8809 831, 19136 8818 831, 19127 8828 832, 19118 8838 832, 19112 8845 832, 19103 8857 833, 19097 8864 832, 19091 8874 832, 19082 8886 832, 19077 8894 833, 19069 8908 833, 19063 8922 833, 19057 8933 832, 19049 8952 832, 19040 8967 832, 19033 8984 832, 19026 9002 833, 19017 9019 833, 19011 9039 833, 19006 9056 834, 19001 9077 833, 18997 9097 833, 18994 9120 836, 18991 9144 835, 18989 9171 838, 18987 9194 838, 18987 9218 839, 18987 9237 840, 18987 9257 839, 18987 9276 838, 18987 9290 838, 18987 9310 839, 18987 9330 839, 18987 9342 840, 18987 9360 840, 18991 9378 841, 18994 9394 841, 18998 9414 842, 19004 9435 843, 19010 9451 846, 19016 9469 846, 19023 9488 848, 19029 9507 848, 19036 9527 848, 19045 9547 849, 19053 9571 848, 19062 9593 849, 19071 9617 849, 19080 9637 849, 19089 9659 852, 19100 9679 852, 19111 9697 853, 19120 9715 853, 19130 9731 854, 19143 9748 855, 19154 9764 858, 19166 9779 859, 19180 9793 860, 19195 9806 861, 19211 9815 860, 19227 9826 864, 19246 9838 864, 19264 9849 868, 19283 9861 868, 19305 9871 869, 19325 9882 868, 19345 9890 868, 19365 9902 868, 19384 9910 869, 19403 9919 871, 19422 9929 871, 19438 9939 871, 19457 9949 871, 19474 9958 871, 19490 9968 872, 19506 9976 874, 19522 9985 875, 19537 9993 875, 19552 10000 875, 19569 10007 875, 19581 10012 875, 19597 10015 876, 19614 10020 877, 19633 10022 878, 19657 10026 878, 19681 10029 880, 19704 10031 881, 19727 10034 881, 19750 10034 882, 19773 10035 879, 19796 10035 878, 19821 10035 879, 19844 10035 879, 19867 10035 881, 19892 10035 881, 19916 10035 882, 19944 10034 882, 19971 10029 883, 19999 10023 884, 20026 10019 884, 20055 10012 884, 20085 10007 885, 20116 10000 885, 20146 9996 885, 20176 9990 886, 20205 9985 885, 20233 9982 885, 20256 9980 885, 20275 9978 886, 20292 9976 889, 20310 9975 889, 20321 9973 889, 20340 9972 889, 20352 9970 888, 20364 9968 888, 20381 9965 889, 20392 9963 889, 20407 9958 891, 20422 9951 891, 20437 9944 889, 20456 9936 891, 20472 9926 891, 20487 9915 891, 20504 9906 893, 20519 9895 894, 20534 9883 893, 20551 9873 891, 20567 9859 892, 20583 9847 888, 20600 9835 891, 20616 9823 891, 20630 9811 891, 20641 9803 889, 20651 9794 889, 20662 9784 891, 20671 9774 891, 20683 9760 892, 20693 9745 892, 20703 9731 892, 20712 9711 892, 20721 9692 893, 20732 9671 894, 20742 9649 896, 20755 9622 895, 20765 9598 896, 20774 9573 896, 20784 9549 896, 20792 9527 896, 20797 9512 896, 20801 9497 895, 20804 9488 896, 20806 9483 897, 20807 9472 899, 20810 9467 900, 20810 9455 900, 20811 9443 901, 20813 9431 900, 20813 9419 901, 20813 9406 902, 20813 9387 902, 20813 9375 902, 20813 9356 901, 20813 9336 900, 20813 9315 899, 20813 9288 900, 20813 9264 899, 20813 9247 901, 20813 9228 902, 20813 9210 903, 20813 9191 905, 20813 9169 902, 20807 9147 903, 20801 9128 902, 20794 9110 902, 20787 9090 902, 20777 9070 902, 20768 9051 902, 20759 9031 902, 20749 9010 903, 20736 8988 903, 20724 8964 904, 20710 8940 904, 20697 8913 903, 20681 8886 904, 20667 8860 904, 20651 8836 904, 20635 8814 905, 20619 8796 905, 20604 8778 906, 20589 8764 906, 20574 8751 906, 20563 8741 905, 20553 8734 902, 20545 8727 901, 20534 8724 900, 20525 8719 899, 20515 8714 899, 20506 8710 897, 20493 8710 893, 20483 8710 891, 20470 8710 887, 20460 8710 884, 20447 8710 881, 20430 8710 876, 20418 8714 869, 20401 8719 859, 20387 8724 846, 20376 8727 832, 20367 8731 810, 20359 8734 780, 20353 8736 740, 20349 8736 674, 20344 8739 552, 20344 8739 360, 20340 8736 68</trace>
  <trace timeOffset="241771.83" brushRef="#br0" contextRef="#ctx0"> 18261 6838 126, 18261 6838 166, 18261 6838 203, 18261 6838 244, 18261 6838 286, 18261 6838 330, 18261 6838 371, 18261 6838 416, 18261 6838 462, 18261 6838 510, 18261 6838 552, 18216 6835 586, 18215 6835 614, 18213 6835 636, 18212 6835 654, 18210 6835 671, 18210 6835 684, 18209 6835 695, 18209 6835 704, 18207 6835 713, 18207 6835 719, 18206 6835 724, 18206 6835 728, 18206 6837 733, 18206 6837 737, 18206 6838 741, 18206 6838 746, 18206 6840 749, 18212 6841 755, 18225 6841 761, 18244 6843 768, 18264 6843 775, 18287 6843 782, 18310 6843 787, 18335 6841 794, 18359 6838 799, 18384 6837 803, 18407 6837 809, 18433 6837 810, 18459 6837 811, 18486 6837 812, 18515 6837 812, 18544 6837 813, 18576 6840 814, 18608 6843 815, 18643 6846 817, 18677 6846 818, 18716 6846 821, 18757 6846 823, 18800 6846 825, 18846 6841 829, 18894 6837 832, 18945 6832 834, 18997 6828 835, 19046 6823 836, 19097 6818 837, 19146 6815 838, 19191 6814 837, 19237 6813 838, 19279 6813 839, 19322 6813 839, 19364 6815 841, 19405 6820 841, 19448 6825 841, 19490 6831 841, 19532 6835 842, 19577 6840 844, 19622 6841 845, 19668 6843 847, 19714 6843 847, 19762 6843 847, 19809 6843 848, 19856 6840 848, 19903 6837 849, 19948 6834 848, 19994 6831 848, 20036 6829 848, 20078 6828 847, 20122 6826 847, 20162 6826 847, 20204 6826 847, 20243 6826 848, 20284 6826 848, 20325 6828 849, 20366 6831 850, 20408 6834 850, 20451 6837 850, 20493 6837 849, 20538 6837 849, 20583 6837 848, 20629 6837 848, 20674 6837 848, 20721 6835 848, 20765 6832 846, 20811 6831 846, 20855 6829 846, 20897 6828 847, 20940 6828 849, 20979 6828 849, 21018 6826 848, 21055 6826 848, 21092 6826 848, 21126 6826 848, 21160 6826 850, 21194 6826 850, 21228 6825 850, 21261 6825 849, 21294 6823 847, 21329 6822 847, 21359 6820 848, 21388 6820 848, 21413 6818 849, 21433 6818 849, 21452 6818 849, 21463 6818 850, 21469 6818 850, 21482 6818 851, 21488 6818 853, 21494 6818 854, 21500 6818 858, 21500 6818 860, 21500 6818 864, 21500 6818 868, 21501 6818 871, 21503 6818 876, 21504 6818 880, 21504 6818 883, 21505 6818 889, 21505 6818 891, 21505 6818 894, 21508 6818 895, 21508 6818 895, 21508 6818 895, 21509 6818 894, 21509 6818 894, 21509 6818 894, 21509 6818 893, 21509 6818 891, 21509 6818 891, 21509 6818 887, 21509 6818 884, 21509 6818 879, 21509 6818 869, 21509 6818 850, 21509 6818 817, 21511 6818 752, 21511 6818 581, 21512 6818 259</trace>
  <trace timeOffset="248690.22" brushRef="#br0" contextRef="#ctx0"> 14678 7923 247, 14678 7923 281, 14678 7923 315, 14678 7923 346, 14678 7923 379, 14678 7923 408, 14678 7923 438, 14678 7923 465, 14678 7923 490, 14678 7923 513, 14658 7925 536, 14657 7925 556, 14655 7925 574, 14654 7925 591, 14654 7925 604, 14652 7925 616, 14652 7925 627, 14652 7925 636, 14652 7925 646, 14652 7925 652, 14652 7929 658, 14655 7932 665, 14664 7937 671, 14676 7943 678, 14685 7945 686, 14700 7950 694, 14710 7953 702, 14723 7953 710, 14742 7954 716, 14761 7957 724, 14787 7957 730, 14811 7957 737, 14836 7957 743, 14860 7957 747, 14884 7957 752, 14910 7957 757, 14937 7960 759, 14965 7961 762, 14992 7962 766, 15021 7965 768, 15051 7969 770, 15083 7974 773, 15115 7977 775, 15148 7979 777, 15183 7979 779, 15221 7979 781, 15261 7979 782, 15303 7978 784, 15348 7972 786, 15393 7964 786, 15440 7957 787, 15488 7949 787, 15537 7942 787, 15586 7937 787, 15634 7935 789, 15683 7934 789, 15728 7934 789, 15773 7934 789, 15816 7934 787, 15860 7935 789, 15903 7938 789, 15945 7942 789, 15990 7945 789, 16033 7945 790, 16078 7945 789, 16123 7945 790, 16170 7945 790, 16218 7943 792, 16267 7938 792, 16318 7932 793, 16369 7925 794, 16420 7920 795, 16474 7915 797, 16526 7910 799, 16580 7905 799, 16632 7902 800, 16685 7899 801, 16736 7897 801, 16788 7897 802, 16840 7897 802, 16891 7897 802, 16941 7897 802, 16993 7897 802, 17042 7897 802, 17091 7897 804, 17142 7899 804, 17188 7899 804, 17237 7899 805, 17284 7899 802, 17331 7899 803, 17376 7896 805, 17424 7891 806, 17469 7885 809, 17513 7881 810, 17558 7876 811, 17605 7873 812, 17648 7870 814, 17693 7868 815, 17735 7868 815, 17779 7868 815, 17821 7868 816, 17865 7868 816, 17908 7868 818, 17952 7868 820, 17996 7865 821, 18040 7864 823, 18084 7861 825, 18129 7860 825, 18176 7856 826, 18221 7853 830, 18265 7849 831, 18310 7844 836, 18353 7840 832, 18394 7836 833, 18435 7833 833, 18473 7832 833, 18511 7832 833, 18547 7832 833, 18585 7832 834, 18621 7832 834, 18658 7832 837, 18695 7833 837, 18732 7836 837, 18770 7836 837, 18810 7836 835, 18851 7836 836, 18891 7836 836, 18936 7836 836, 18980 7836 838, 19026 7836 839, 19069 7836 839, 19115 7836 840, 19160 7833 838, 19205 7831 838, 19248 7831 838, 19292 7831 838, 19335 7831 841, 19376 7831 838, 19417 7831 838, 19458 7833 838, 19496 7836 838, 19536 7840 838, 19574 7844 839, 19613 7849 836, 19652 7853 837, 19692 7856 836, 19730 7856 836, 19769 7856 840, 19809 7856 840, 19847 7856 840, 19886 7856 840, 19925 7856 837, 19964 7856 836, 20000 7856 836, 20036 7853 836, 20073 7853 837, 20106 7853 837, 20139 7853 837, 20173 7853 836, 20204 7853 836, 20234 7853 835, 20265 7853 836, 20292 7853 836, 20320 7853 836, 20346 7853 834, 20370 7853 834, 20395 7853 834, 20411 7853 834, 20430 7853 838, 20447 7853 838, 20458 7853 838, 20477 7853 838, 20489 7853 837, 20499 7853 837, 20512 7853 841, 20516 7853 842, 20522 7853 843, 20522 7853 843, 20522 7853 840, 20522 7853 841, 20524 7853 842, 20525 7853 844, 20527 7853 847, 20528 7853 850, 20529 7853 851, 20531 7853 855, 20532 7853 858, 20534 7853 859, 20535 7850 860, 20538 7850 861, 20538 7850 862, 20539 7849 862, 20539 7849 866, 20539 7848 866, 20539 7848 863, 20539 7848 866, 20539 7846 865, 20539 7846 865, 20538 7844 867, 20531 7843 866, 20527 7840 862, 20522 7839 862, 20518 7836 860, 20518 7836 856, 20516 7836 852, 20516 7836 843, 20515 7836 831, 20515 7836 812, 20513 7836 778, 20513 7836 717, 20512 7836 580, 20510 7836 317, 20501 7832 13</trace>
  <trace timeOffset="259183.83" brushRef="#br0" contextRef="#ctx0"> 23355 5861 341, 23355 5861 378, 23355 5861 419, 23355 5861 453, 23355 5861 487, 23355 5861 512, 23355 5861 531, 23355 5861 546, 23347 5779 557, 23355 5763 565, 23366 5746 574, 23378 5731 581, 23392 5716 588, 23406 5702 594, 23422 5692 598, 23432 5683 602, 23444 5678 606, 23454 5675 607, 23464 5675 608, 23473 5673 608, 23484 5673 608, 23498 5675 609, 23508 5685 610, 23523 5699 610, 23534 5714 613, 23544 5731 615, 23549 5749 618, 23555 5768 623, 23558 5791 628, 23561 5814 638, 23561 5842 644, 23561 5871 654, 23561 5903 661, 23561 5934 670, 23558 5967 677, 23554 6002 683, 23548 6036 690, 23542 6074 694, 23534 6110 701, 23526 6148 706, 23521 6184 713, 23515 6220 718, 23508 6254 723, 23503 6286 727, 23500 6316 732, 23498 6343 734, 23496 6372 737, 23496 6399 738, 23496 6425 740, 23496 6450 741, 23496 6475 742, 23498 6500 747, 23502 6522 746, 23508 6546 749, 23516 6568 747, 23523 6588 747, 23532 6604 747, 23538 6617 748, 23548 6627 748, 23557 6636 748, 23567 6646 748, 23577 6654 749, 23589 6662 749, 23599 6668 750, 23609 6673 751, 23616 6678 752, 23625 6681 753, 23629 6682 753, 23635 6682 755, 23641 6684 759, 23645 6684 760, 23649 6684 764, 23654 6684 769, 23660 6682 774, 23664 6679 780, 23666 6676 786, 23669 6667 794, 23669 6662 798, 23669 6652 801, 23669 6643 803, 23669 6638 804, 23669 6631 807, 23666 6627 807, 23664 6624 806, 23654 6624 805, 23643 6624 803, 23628 6635 803, 23609 6653 803, 23592 6676 802, 23575 6705 801, 23560 6737 801, 23547 6774 799, 23532 6813 800, 23522 6855 800, 23512 6897 800, 23503 6940 800, 23496 6982 801, 23492 7019 799, 23490 7057 800, 23490 7093 803, 23490 7129 802, 23490 7166 807, 23492 7204 806, 23496 7241 807, 23499 7278 808, 23503 7315 809, 23505 7351 811, 23508 7386 812, 23509 7422 814, 23512 7457 815, 23512 7492 817, 23512 7525 818, 23512 7557 821, 23506 7586 825, 23499 7611 828, 23492 7635 832, 23481 7657 837, 23469 7677 842, 23455 7696 847, 23440 7713 850, 23424 7728 854, 23404 7743 858, 23382 7756 861, 23360 7768 864, 23337 7778 868, 23312 7790 873, 23288 7797 878, 23270 7802 882, 23252 7804 887, 23240 7807 891, 23233 7807 893, 23221 7810 897, 23215 7810 899, 23210 7810 901, 23204 7811 903, 23204 7811 903, 23203 7811 902, 23203 7811 900, 23201 7811 897, 23200 7811 894, 23198 7811 891, 23197 7811 885, 23195 7811 879, 23194 7811 870, 23194 7811 861, 23192 7811 847, 23191 7811 828, 23190 7811 802, 23190 7811 763, 23188 7811 694, 23187 7811 568, 23179 7811 331, 23172 7811 28</trace>
  <trace timeOffset="271837.56" brushRef="#br0" contextRef="#ctx0"> 8094 10113 189, 8094 10113 235, 8094 10113 278, 8094 10113 317, 8094 10113 356, 8094 10113 392, 8094 10113 429, 8094 10113 460, 8094 10113 492, 8094 10113 525, 8094 10113 553, 8057 10091 579, 8055 10089 603, 8055 10089 622, 8055 10089 638, 8054 10089 651, 8054 10089 661, 8053 10086 670, 8053 10086 677, 8053 10086 681, 8053 10086 685, 8053 10084 688, 8053 10082 691, 8053 10077 696, 8054 10074 700, 8062 10069 705, 8070 10064 709, 8077 10060 712, 8086 10057 715, 8096 10054 717, 8110 10049 720, 8122 10047 726, 8139 10044 728, 8156 10042 732, 8174 10040 735, 8198 10037 736, 8221 10032 739, 8246 10029 742, 8269 10025 745, 8294 10022 748, 8320 10019 751, 8347 10015 752, 8375 10014 754, 8404 10014 756, 8433 10014 757, 8460 10014 761, 8487 10014 762, 8514 10014 764, 8540 10015 765, 8566 10020 766, 8592 10025 767, 8618 10029 765, 8641 10034 766, 8663 10038 767, 8680 10042 769, 8696 10044 772, 8715 10045 774, 8735 10045 776, 8761 10045 779, 8783 10045 781, 8800 10045 783, 8817 10045 787, 8836 10045 789, 8850 10045 790, 8869 10045 792, 8888 10045 790, 8900 10045 792, 8920 10045 793, 8937 10045 793, 8950 10045 794, 8969 10045 795, 8988 10045 795, 9002 10047 795, 9021 10049 796, 9040 10050 796, 9053 10050 797, 9075 10052 797, 9095 10052 799, 9115 10052 800, 9140 10052 801, 9163 10052 802, 9184 10052 803, 9205 10050 804, 9226 10047 806, 9248 10044 807, 9268 10042 807, 9291 10038 808, 9314 10035 807, 9331 10034 808, 9351 10032 808, 9371 10031 808, 9391 10031 810, 9420 10031 811, 9446 10031 811, 9472 10031 812, 9500 10029 811, 9527 10029 811, 9554 10028 813, 9585 10026 813, 9615 10025 814, 9647 10022 815, 9677 10020 814, 9709 10017 815, 9738 10014 816, 9768 10011 817, 9796 10008 818, 9825 10007 818, 9852 10007 818, 9879 10005 818, 9906 10005 819, 9932 10005 820, 9959 10003 820, 9985 10003 821, 10013 10002 821, 10040 10000 821, 10068 9999 823, 10097 9996 825, 10125 9993 825, 10156 9988 826, 10188 9982 826, 10219 9978 827, 10253 9972 829, 10285 9965 829, 10315 9961 829, 10344 9956 829, 10371 9953 829, 10396 9951 830, 10415 9951 831, 10435 9949 830, 10454 9949 830, 10473 9949 830, 10491 9949 830, 10509 9949 830, 10527 9949 831, 10545 9949 832, 10565 9949 831, 10584 9949 832, 10600 9949 833, 10613 9949 834, 10632 9949 834, 10649 9949 834, 10661 9949 833, 10679 9949 833, 10697 9949 833, 10708 9951 833, 10726 9951 833, 10739 9953 833, 10750 9956 833, 10767 9958 833, 10778 9960 833, 10795 9963 832, 10804 9965 834, 10808 9965 834, 10817 9965 833, 10821 9968 833, 10827 9968 832, 10837 9968 832, 10843 9970 833, 10847 9970 832, 10859 9972 833, 10864 9972 833, 10869 9972 834, 10879 9972 834, 10886 9972 834, 10892 9972 834, 10904 9972 833, 10911 9972 833, 10924 9972 833, 10935 9972 834, 10941 9972 834, 10954 9973 834, 10960 9973 833, 10966 9973 834, 10978 9975 834, 10984 9975 834, 10996 9975 834, 11009 9976 834, 11015 9976 833, 11026 9976 834, 11032 9976 834, 11044 9976 834, 11054 9976 836, 11058 9976 836, 11070 9975 835, 11075 9975 835, 11080 9973 834, 11086 9973 833, 11090 9972 833, 11096 9972 833, 11100 9970 833, 11106 9970 832, 11106 9970 830, 11106 9970 830, 11106 9970 830, 11107 9970 830, 11109 9970 831, 11110 9970 830, 11112 9970 831, 11113 9970 832, 11115 9970 832, 11116 9970 832, 11118 9970 831, 11119 9970 831, 11120 9970 831, 11122 9970 831, 11123 9970 832, 11126 9970 832, 11127 9970 831, 11129 9970 831, 11130 9970 831, 11132 9970 831, 11133 9970 833, 11135 9970 833, 11136 9970 833, 11138 9970 833, 11139 9970 832, 11141 9970 832, 11142 9970 833, 11143 9970 833, 11143 9970 834, 11145 9970 833, 11145 9970 832, 11146 9970 832, 11146 9970 832, 11148 9970 834, 11148 9970 835, 11148 9970 835, 11149 9970 836, 11149 9970 837, 11149 9970 836, 11151 9970 836, 11151 9970 836, 11151 9970 835, 11152 9970 835, 11152 9970 836, 11152 9970 835, 11154 9970 835, 11154 9970 834, 11154 9970 833, 11154 9970 833, 11155 9970 833, 11155 9970 835, 11155 9970 835, 11155 9970 835, 11155 9970 836, 11158 9970 836, 11158 9970 836, 11158 9970 838, 11158 9970 838, 11158 9970 838, 11158 9970 838, 11158 9970 836, 11158 9970 836, 11158 9970 836, 11158 9970 836, 11158 9970 835, 11158 9970 835, 11158 9970 835, 11158 9970 835, 11158 9970 835, 11158 9970 836, 11158 9970 835, 11158 9970 835, 11158 9970 835, 11158 9970 835, 11158 9970 835, 11158 9970 836, 11158 9970 836, 11158 9970 836, 11158 9970 836, 11158 9970 837, 11158 9970 837, 11158 9970 837, 11158 9970 836, 11158 9970 835, 11158 9970 834, 11158 9970 834, 11158 9970 834, 11158 9970 834, 11158 9970 833, 11158 9970 832, 11158 9970 831, 11158 9970 830, 11158 9970 829, 11158 9970 828, 11158 9970 827, 11158 9970 825, 11158 9970 823, 11158 9970 821, 11158 9968 818, 11158 9968 815, 11158 9968 811, 11158 9968 806, 11158 9968 800, 11158 9968 792, 11158 9968 781, 11158 9968 771, 11158 9968 759, 11158 9968 741, 11158 9968 715, 11158 9968 672, 11158 9968 600, 11158 9968 506, 11158 9968 371, 11158 9968 181</trace>
  <trace timeOffset="275852.78" brushRef="#br0" contextRef="#ctx0"> 12448 8678 61, 12448 8678 88, 12448 8678 126, 12448 8678 174, 12448 8678 224, 12448 8678 267, 12448 8678 306, 12448 8678 342, 12448 8678 372, 12448 8678 402, 12448 8678 431, 12437 8690 459, 12437 8690 488, 12436 8690 514, 12436 8690 536, 12436 8690 553, 12434 8690 565, 12434 8690 575, 12433 8690 585, 12430 8690 594, 12426 8685 602, 12423 8681 613, 12420 8678 622, 12413 8669 633, 12405 8664 642, 12393 8654 651, 12378 8642 660, 12362 8630 670, 12346 8620 682, 12328 8609 696, 12310 8600 709, 12291 8591 720, 12277 8586 728, 12262 8582 732, 12252 8579 736, 12239 8576 739, 12228 8574 741, 12215 8572 744, 12203 8572 745, 12190 8572 747, 12177 8572 749, 12165 8572 750, 12153 8572 754, 12141 8572 759, 12129 8572 763, 12122 8572 768, 12111 8572 772, 12105 8572 773, 12092 8572 776, 12079 8572 778, 12067 8572 780, 12053 8572 782, 12041 8570 785, 12028 8570 787, 12015 8570 790, 12002 8570 792, 11989 8570 794, 11969 8570 797, 11952 8572 799, 11928 8577 801, 11907 8584 802, 11886 8589 802, 11866 8595 804, 11848 8601 806, 11834 8607 809, 11820 8612 813, 11811 8615 817, 11800 8617 823, 11788 8620 827, 11778 8622 831, 11766 8626 832, 11755 8630 832, 11745 8633 832, 11735 8638 833, 11720 8646 833, 11706 8653 833, 11687 8664 833, 11670 8676 831, 11654 8688 832, 11635 8700 832, 11618 8712 833, 11596 8724 836, 11576 8736 838, 11557 8749 840, 11538 8759 842, 11525 8767 843, 11512 8776 844, 11500 8783 845, 11493 8790 846, 11482 8800 846, 11472 8809 846, 11466 8816 846, 11456 8828 846, 11447 8840 845, 11438 8855 845, 11427 8869 845, 11418 8886 845, 11409 8903 847, 11402 8918 847, 11394 8935 847, 11386 8952 847, 11379 8970 846, 11372 8990 846, 11362 9011 846, 11355 9031 847, 11347 9051 847, 11340 9070 848, 11334 9082 847, 11329 9097 848, 11324 9111 848, 11320 9122 849, 11314 9137 850, 11311 9146 850, 11307 9157 851, 11301 9172 850, 11298 9181 855, 11292 9196 855, 11289 9206 860, 11286 9215 863, 11284 9227 864, 11281 9235 865, 11278 9244 867, 11272 9254 868, 11268 9268 869, 11265 9276 870, 11259 9293 871, 11255 9308 871, 11250 9325 873, 11243 9346 874, 11239 9365 875, 11235 9385 876, 11230 9404 875, 11226 9424 876, 11221 9443 877, 11218 9457 878, 11213 9474 879, 11210 9490 880, 11206 9507 880, 11203 9522 883, 11200 9539 884, 11197 9549 885, 11195 9561 886, 11194 9581 887, 11192 9593 887, 11192 9614 889, 11192 9632 888, 11192 9650 888, 11192 9672 887, 11195 9692 888, 11198 9711 888, 11201 9726 888, 11206 9743 888, 11209 9757 888, 11212 9767 888, 11217 9782 888, 11220 9791 888, 11223 9801 888, 11227 9815 889, 11230 9826 889, 11236 9840 892, 11242 9853 892, 11250 9867 894, 11256 9881 894, 11263 9893 894, 11271 9905 894, 11281 9915 894, 11288 9926 894, 11297 9936 894, 11307 9948 893, 11318 9956 893, 11327 9965 893, 11337 9975 893, 11349 9983 893, 11356 9990 894, 11366 9999 895, 11376 10008 895, 11382 10014 895, 11392 10025 895, 11402 10034 894, 11408 10040 894, 11417 10050 896, 11423 10057 896, 11428 10061 897, 11435 10067 897, 11443 10072 896, 11450 10077 897, 11457 10082 897, 11466 10089 898, 11473 10091 898, 11480 10096 898, 11489 10101 899, 11499 10103 899, 11508 10108 900, 11522 10115 901, 11529 10118 901, 11543 10125 901, 11552 10130 901, 11561 10132 900, 11574 10139 901, 11586 10142 901, 11599 10147 900, 11615 10151 900, 11628 10155 900, 11643 10159 900, 11658 10161 902, 11677 10164 901, 11696 10166 901, 11722 10167 902, 11746 10169 902, 11762 10171 902, 11781 10174 904, 11800 10175 904, 11811 10176 904, 11830 10178 903, 11842 10179 903, 11855 10181 903, 11871 10182 904, 11881 10186 905, 11898 10189 905, 11908 10190 906, 11920 10193 906, 11930 10194 906, 11940 10197 905, 11952 10201 906, 11962 10204 906, 11972 10207 907, 11985 10208 907, 11995 10210 907, 12008 10210 907, 12020 10211 908, 12031 10211 908, 12044 10211 910, 12056 10211 911, 12074 10211 911, 12085 10211 912, 12103 10210 913, 12121 10207 914, 12137 10202 916, 12153 10199 916, 12170 10196 916, 12185 10192 915, 12197 10190 915, 12213 10186 914, 12231 10181 914, 12241 10178 913, 12257 10174 914, 12267 10172 914, 12280 10169 915, 12296 10164 916, 12307 10161 916, 12325 10159 916, 12335 10155 916, 12346 10154 916, 12356 10151 917, 12368 10147 916, 12379 10147 917, 12391 10144 916, 12407 10139 916, 12417 10137 916, 12433 10132 917, 12446 10127 917, 12456 10123 918, 12471 10115 918, 12484 10110 918, 12498 10103 918, 12511 10098 918, 12524 10091 919, 12536 10086 920, 12545 10079 920, 12557 10072 921, 12570 10064 921, 12579 10060 922, 12593 10050 922, 12605 10042 922, 12614 10035 921, 12625 10026 922, 12637 10017 922, 12648 10007 924, 12659 9997 926, 12669 9988 926, 12680 9980 926, 12686 9972 925, 12696 9963 925, 12702 9956 926, 12709 9951 925, 12715 9944 926, 12719 9939 926, 12725 9932 926, 12728 9929 927, 12735 9922 927, 12738 9919 927, 12744 9912 927, 12750 9905 927, 12756 9897 926, 12763 9886 928, 12773 9875 924, 12782 9859 925, 12789 9849 922, 12797 9836 922, 12806 9826 924, 12815 9814 924, 12826 9799 925, 12835 9784 924, 12842 9772 926, 12850 9760 927, 12858 9747 927, 12864 9738 926, 12871 9723 926, 12877 9709 926, 12881 9699 926, 12888 9686 926, 12893 9679 926, 12896 9668 926, 12900 9659 927, 12903 9649 928, 12909 9634 929, 12912 9622 930, 12915 9607 930, 12920 9590 930, 12923 9576 930, 12927 9554 930, 12933 9535 932, 12939 9515 932, 12945 9495 933, 12952 9477 933, 12956 9463 933, 12961 9450 933, 12967 9435 933, 12970 9424 933, 12975 9409 934, 12979 9399 933, 12981 9394 934, 12982 9385 934, 12984 9378 934, 12984 9372 934, 12985 9368 934, 12985 9361 936, 12985 9357 939, 12985 9351 939, 12985 9340 941, 12985 9336 941, 12985 9330 940, 12985 9319 942, 12985 9313 945, 12985 9301 946, 12982 9290 946, 12981 9286 946, 12979 9276 944, 12978 9271 945, 12975 9264 945, 12973 9254 946, 12971 9249 947, 12970 9244 948, 12965 9235 948, 12964 9230 949, 12962 9225 945, 12958 9215 945, 12956 9210 942, 12953 9201 941, 12949 9191 942, 12944 9184 942, 12941 9176 943, 12935 9167 943, 12930 9160 943, 12926 9152 944, 12920 9143 944, 12915 9136 944, 12910 9126 944, 12907 9119 944, 12903 9110 945, 12900 9102 945, 12897 9093 945, 12896 9089 945, 12891 9080 945, 12890 9075 945, 12887 9065 945, 12883 9056 944, 12881 9051 944, 12878 9039 943, 12877 9036 943, 12876 9031 945, 12873 9019 945, 12871 9015 945, 12868 9005 945, 12865 8995 945, 12864 8992 945, 12859 8981 946, 12858 8976 947, 12854 8967 947, 12850 8957 947, 12847 8947 946, 12842 8938 946, 12839 8931 946, 12835 8922 946, 12832 8915 947, 12828 8906 948, 12826 8901 949, 12821 8891 949, 12819 8886 949, 12815 8877 950, 12810 8869 949, 12806 8860 949, 12803 8852 949, 12800 8847 949, 12796 8840 948, 12792 8835 949, 12787 8828 949, 12782 8820 949, 12777 8813 949, 12771 8805 950, 12767 8799 949, 12760 8791 949, 12756 8783 949, 12750 8778 949, 12747 8773 949, 12741 8767 949, 12738 8764 950, 12735 8761 950, 12727 8754 951, 12724 8751 951, 12721 8749 949, 12713 8744 949, 12711 8741 949, 12705 8736 950, 12696 8731 950, 12690 8726 951, 12683 8720 951, 12676 8714 951, 12669 8710 951, 12660 8702 952, 12653 8695 952, 12644 8688 952, 12636 8681 952, 12625 8676 951, 12617 8671 951, 12607 8666 951, 12598 8661 950, 12589 8659 950, 12579 8656 951, 12575 8654 951, 12566 8649 952, 12562 8649 952, 12553 8646 952, 12545 8641 952, 12540 8639 952, 12533 8635 952, 12530 8633 952, 12525 8632 951, 12517 8627 952, 12514 8626 952, 12510 8624 951, 12502 8620 952, 12498 8618 951, 12494 8617 951, 12490 8615 952, 12485 8614 951, 12481 8612 951, 12476 8611 951, 12466 8607 950, 12462 8606 950, 12450 8603 949, 12440 8600 950, 12427 8597 949, 12411 8594 949, 12399 8592 951, 12382 8589 951, 12365 8586 951, 12354 8584 951, 12335 8580 952, 12319 8577 952, 12306 8576 954, 12288 8572 955, 12277 8570 955, 12267 8567 957, 12257 8565 954, 12252 8564 954, 12247 8562 954, 12247 8562 954, 12241 8560 954, 12235 8560 950, 12225 8557 949, 12215 8553 945, 12211 8552 945, 12200 8548 945, 12196 8547 946, 12186 8545 947, 12176 8540 947, 12167 8538 947, 12156 8535 947, 12147 8533 948, 12137 8531 948, 12125 8528 949, 12115 8528 949, 12103 8526 948, 12091 8523 948, 12079 8521 947, 12067 8521 946, 12060 8521 947, 12047 8519 947, 12041 8519 947, 12027 8519 948, 12015 8519 947, 12009 8519 948, 11997 8519 948, 11991 8519 947, 11979 8519 948, 11966 8519 946, 11956 8518 945, 11943 8518 945, 11933 8516 944, 11923 8516 945, 11917 8515 945, 11904 8515 946, 11898 8515 947, 11886 8515 947, 11875 8515 947, 11869 8515 947, 11859 8515 950, 11855 8515 950, 11843 8515 952, 11833 8518 949, 11823 8521 948, 11814 8524 947, 11806 8528 947, 11797 8531 948, 11791 8533 948, 11783 8538 946, 11778 8540 946, 11768 8540 946, 11758 8545 946, 11749 8547 949, 11740 8548 950, 11729 8552 949, 11720 8553 949, 11712 8557 947, 11700 8560 947, 11690 8562 949, 11681 8565 948, 11670 8568 948, 11660 8572 947, 11649 8576 944, 11634 8580 944, 11625 8585 943, 11612 8591 944, 11603 8594 945, 11595 8599 944, 11587 8601 944, 11583 8603 943, 11574 8607 943, 11570 8611 943, 11563 8615 945, 11555 8620 945, 11547 8624 944, 11540 8629 944, 11534 8633 942, 11526 8639 942, 11524 8641 941, 11515 8646 941, 11512 8649 940, 11506 8654 939, 11500 8661 940, 11495 8666 939, 11488 8673 940, 11485 8676 940, 11480 8681 939, 11477 8685 938, 11472 8693 938, 11466 8698 938, 11461 8707 938, 11454 8714 937, 11450 8720 933, 11444 8727 931, 11441 8731 927, 11440 8736 917, 11440 8736 900, 11438 8736 870, 11438 8736 809, 11438 8736 644, 11437 8731 324</trace>
  <trace timeOffset="287911.47" brushRef="#br0" contextRef="#ctx0"> 8103 8702 80, 8103 8702 112, 8103 8702 145, 8103 8702 180, 8103 8702 213, 8103 8702 247, 8103 8702 281, 8103 8702 316, 8103 8702 352, 8103 8702 387, 8076 8659 420, 8073 8656 450, 8067 8649 476, 8064 8649 501, 8061 8646 520, 8057 8644 538, 8053 8642 551, 8048 8641 561, 8044 8639 567, 8039 8638 572, 8039 8638 575, 8033 8638 577, 8028 8638 578, 8021 8638 578, 8012 8641 576, 8006 8649 575, 7998 8661 575, 7992 8674 575, 7986 8695 576, 7980 8714 576, 7976 8736 576, 7971 8763 575, 7966 8788 576, 7961 8816 576, 7957 8845 578, 7951 8876 578, 7947 8908 580, 7942 8938 582, 7937 8968 587, 7934 8997 590, 7931 9024 594, 7930 9053 598, 7930 9077 602, 7930 9101 606, 7930 9124 609, 7930 9147 615, 7930 9171 618, 7930 9194 624, 7931 9218 625, 7934 9240 627, 7937 9264 629, 7942 9286 633, 7947 9307 636, 7951 9330 639, 7956 9350 642, 7959 9370 645, 7963 9392 649, 7966 9411 652, 7971 9431 656, 7976 9453 660, 7979 9472 666, 7982 9492 670, 7986 9510 675, 7989 9530 679, 7992 9549 683, 7996 9571 685, 8000 9590 689, 8003 9605 693, 8007 9622 694, 8012 9636 696, 8016 9651 697, 8022 9667 697, 8027 9681 699, 8033 9694 700, 8038 9703 702, 8044 9716 702, 8051 9731 703, 8057 9743 703, 8067 9757 703, 8076 9772 704, 8084 9786 704, 8091 9796 710, 8099 9806 711, 8107 9817 716, 8113 9824 719, 8123 9835 720, 8133 9844 722, 8141 9850 724, 8152 9859 724, 8164 9868 727, 8175 9876 727, 8188 9885 730, 8200 9893 732, 8213 9898 735, 8226 9906 737, 8243 9914 738, 8259 9922 741, 8275 9927 743, 8291 9936 745, 8304 9939 748, 8317 9944 749, 8332 9949 751, 8349 9953 754, 8370 9961 756, 8388 9968 759, 8408 9972 760, 8427 9978 761, 8443 9982 762, 8461 9988 763, 8473 9993 764, 8489 9997 766, 8502 10003 767, 8518 10008 769, 8537 10014 769, 8557 10020 770, 8577 10025 772, 8596 10028 774, 8618 10031 776, 8641 10032 779, 8663 10034 781, 8686 10035 782, 8710 10035 784, 8735 10037 785, 8761 10037 787, 8786 10037 789, 8813 10037 790, 8840 10037 792, 8869 10037 792, 8898 10038 792, 8927 10040 792, 8956 10042 793, 8985 10044 793, 9012 10047 795, 9040 10052 796, 9067 10055 797, 9093 10057 798, 9117 10061 799, 9141 10062 800, 9164 10064 802, 9189 10065 803, 9212 10067 804, 9237 10069 805, 9263 10069 805, 9289 10069 807, 9316 10069 807, 9343 10069 808, 9371 10069 809, 9398 10069 810, 9426 10069 810, 9454 10069 811, 9481 10069 811, 9510 10072 811, 9537 10074 812, 9566 10077 812, 9594 10081 813, 9620 10082 813, 9647 10084 814, 9673 10084 815, 9698 10084 815, 9724 10086 816, 9748 10086 818, 9774 10086 818, 9799 10086 819, 9823 10084 819, 9847 10082 820, 9870 10079 821, 9894 10077 821, 9917 10076 821, 9933 10074 821, 9952 10072 821, 9968 10072 823, 9981 10069 823, 10000 10069 823, 10019 10067 825, 10030 10067 825, 10052 10065 825, 10072 10064 826, 10090 10062 826, 10110 10061 827, 10128 10060 827, 10146 10057 828, 10165 10057 829, 10189 10054 829, 10204 10050 829, 10221 10049 830, 10237 10045 830, 10248 10045 829, 10266 10044 830, 10279 10043 830, 10290 10043 831, 10309 10042 832, 10325 10038 832, 10344 10037 833, 10360 10034 833, 10379 10031 834, 10399 10026 834, 10424 10020 834, 10447 10014 835, 10468 10008 835, 10490 10002 835, 10509 9996 836, 10527 9990 837, 10545 9982 837, 10564 9975 838, 10575 9970 837, 10591 9965 838, 10600 9960 838, 10613 9956 838, 10627 9951 838, 10636 9948 839, 10653 9941 839, 10667 9936 839, 10682 9929 840, 10701 9919 841, 10717 9910 841, 10733 9903 841, 10749 9893 842, 10766 9883 843, 10782 9873 845, 10799 9862 841, 10814 9853 840, 10831 9844 836, 10847 9835 836, 10864 9826 837, 10881 9815 838, 10899 9806 839, 10918 9794 839, 10937 9782 840, 10957 9772 839, 10978 9760 840, 11000 9745 839, 11024 9733 840, 11045 9719 841, 11068 9704 842, 11089 9688 842, 11110 9669 843, 11132 9651 842, 11151 9632 843, 11169 9612 844, 11188 9590 845, 11203 9569 844, 11220 9547 844, 11235 9524 845, 11249 9503 845, 11263 9482 848, 11275 9462 848, 11288 9443 849, 11298 9428 849, 11307 9411 849, 11314 9399 849, 11320 9385 848, 11326 9372 848, 11330 9363 847, 11337 9348 847, 11343 9334 849, 11346 9325 850, 11352 9310 850, 11356 9295 851, 11360 9276 851, 11365 9256 851, 11369 9235 853, 11373 9213 851, 11375 9196 852, 11376 9178 849, 11376 9160 848, 11376 9147 848, 11376 9128 849, 11376 9111 849, 11372 9097 851, 11366 9080 852, 11360 9065 853, 11353 9053 855, 11344 9039 856, 11332 9024 859, 11320 9010 861, 11307 8995 862, 11294 8984 862, 11282 8970 861, 11266 8957 861, 11252 8942 862, 11236 8926 861, 11221 8910 862, 11207 8893 862, 11194 8876 862, 11181 8860 863, 11169 8844 863, 11155 8828 863, 11142 8816 865, 11129 8805 864, 11113 8794 864, 11098 8783 865, 11080 8774 865, 11061 8765 866, 11042 8756 867, 11021 8747 867, 10998 8739 867, 10973 8731 867, 10948 8722 866, 10919 8710 866, 10890 8698 866, 10863 8688 865, 10835 8674 866, 10808 8661 866, 10781 8651 867, 10753 8639 867, 10727 8630 868, 10702 8621 867, 10676 8614 867, 10650 8607 867, 10623 8603 868, 10597 8599 869, 10570 8595 869, 10542 8594 870, 10516 8592 869, 10490 8591 869, 10461 8589 870, 10433 8586 871, 10405 8584 874, 10376 8579 874, 10345 8574 875, 10315 8570 875, 10285 8565 873, 10253 8560 873, 10221 8553 868, 10188 8545 870, 10153 8538 867, 10121 8531 868, 10088 8526 868, 10053 8523 869, 10020 8519 869, 9987 8519 870, 9954 8519 871, 9920 8519 871, 9887 8519 871, 9854 8519 871, 9822 8519 872, 9791 8519 872, 9760 8519 877, 9727 8519 877, 9694 8518 878, 9660 8515 879, 9628 8511 877, 9597 8504 878, 9565 8499 878, 9536 8494 878, 9507 8490 878, 9480 8487 879, 9452 8486 881, 9427 8486 882, 9401 8486 882, 9375 8486 882, 9349 8486 881, 9323 8486 881, 9296 8487 884, 9270 8489 883, 9242 8492 883, 9218 8494 884, 9193 8494 882, 9169 8494 883, 9151 8494 884, 9132 8494 885, 9112 8494 886, 9091 8494 887, 9064 8494 886, 9046 8490 886, 9026 8489 886, 9006 8487 887, 8986 8486 889, 8966 8485 889, 8947 8485 889, 8929 8485 888, 8915 8485 887, 8895 8485 887, 8878 8485 887, 8866 8485 887, 8848 8486 887, 8832 8487 887, 8820 8489 888, 8800 8492 888, 8781 8494 888, 8764 8497 888, 8738 8499 888, 8715 8502 889, 8692 8506 889, 8668 8508 889, 8644 8511 889, 8619 8515 889, 8595 8518 889, 8572 8521 887, 8550 8526 891, 8528 8531 891, 8508 8536 892, 8489 8543 892, 8470 8547 891, 8452 8553 891, 8438 8557 891, 8421 8562 891, 8405 8567 891, 8388 8572 891, 8366 8577 889, 8346 8584 889, 8324 8589 889, 8305 8595 889, 8285 8601 888, 8265 8607 888, 8246 8612 889, 8226 8618 889, 8204 8624 891, 8184 8630 891, 8162 8636 891, 8141 8642 891, 8119 8649 891, 8100 8654 889, 8080 8661 887, 8064 8668 886, 8051 8674 885, 8039 8681 885, 8028 8690 884, 8021 8695 883, 8009 8705 882, 8000 8715 881, 7992 8724 881, 7983 8736 880, 7976 8747 881, 7970 8763 881, 7963 8778 879, 7956 8797 879, 7951 8813 876, 7948 8828 875, 7944 8844 875, 7941 8860 874, 7937 8879 875, 7935 8896 875, 7934 8906 873, 7934 8920 872, 7934 8938 871, 7934 8950 871, 7934 8968 873, 7934 8979 872, 7937 8990 870, 7941 9000 869, 7944 9007 864, 7947 9017 861, 7948 9019 855, 7951 9024 840, 7954 9026 811, 7959 9027 759, 7967 9027 638, 7982 9022 389, 7993 9002 82</trace>
  <trace timeOffset="288963.53" brushRef="#br0" contextRef="#ctx0"> 8745 8201 346, 8745 8201 400, 8745 8201 451, 8745 8201 497, 8745 8201 537, 8745 8201 567, 8745 8201 589, 8745 8201 607, 8745 8201 621, 8745 8201 635, 8745 8201 649, 8735 8194 664, 8732 8187 678, 8730 8182 691, 8726 8170 701, 8723 8149 710, 8722 8128 716, 8720 8101 722, 8719 8074 727, 8718 8047 732, 8716 8023 737, 8715 8007 742, 8712 7990 748, 8710 7979 753, 8709 7974 760, 8707 7969 764, 8707 7969 767, 8706 7967 767, 8706 7967 764, 8706 7965 761, 8706 7965 756, 8706 7967 754, 8707 7982 752, 8715 8008 752, 8726 8040 752, 8739 8074 752, 8752 8104 752, 8767 8136 753, 8780 8163 752, 8794 8186 753, 8806 8207 753, 8817 8224 754, 8826 8236 754, 8833 8248 754, 8838 8256 753, 8840 8264 754, 8845 8274 753, 8850 8283 754, 8853 8291 754, 8856 8301 754, 8859 8311 754, 8862 8322 754, 8863 8332 753, 8865 8337 752, 8866 8349 751, 8868 8352 748, 8869 8357 746, 8871 8361 741, 8871 8361 735, 8871 8361 727, 8871 8361 713, 8871 8364 693, 8871 8366 667, 8868 8368 639, 8858 8373 610, 8842 8378 583, 8826 8385 562, 8806 8393 545, 8790 8405 536, 8778 8412 530, 8767 8421 529, 8761 8427 531, 8755 8430 538, 8749 8436 551, 8746 8439 571, 8744 8442 597, 8741 8445 627, 8741 8445 656, 8739 8445 684, 8739 8445 708, 8738 8445 728, 8736 8447 746, 8736 8447 761, 8735 8447 775, 8735 8447 786, 8733 8447 794, 8733 8447 799, 8732 8447 801, 8732 8447 803, 8732 8443 804, 8732 8438 806, 8733 8430 807, 8741 8418 808, 8751 8408 809, 8765 8395 810, 8775 8388 810, 8790 8378 810, 8801 8371 811, 8812 8366 810, 8826 8358 809, 8835 8354 809, 8839 8352 807, 8843 8351 807, 8843 8351 806, 8843 8349 805, 8843 8349 805, 8845 8349 803, 8846 8349 802, 8848 8349 803, 8850 8349 802, 8852 8349 802, 8853 8349 803, 8855 8349 803, 8856 8349 804, 8858 8349 804, 8859 8349 804, 8861 8349 803, 8862 8349 800, 8862 8349 798, 8863 8349 794, 8863 8349 785, 8865 8349 771, 8866 8349 745, 8866 8349 697, 8868 8349 602, 8868 8347 424, 8868 8340 135</trace>
  <trace timeOffset="293523.78" brushRef="#br0" contextRef="#ctx0"> 14674 10261 319, 14674 10261 337, 14674 10261 358, 14674 10261 382, 14674 10261 406, 14674 10261 427, 14674 10261 445, 14674 10261 462, 14674 10261 479, 14674 10261 501, 14674 10261 524, 14667 10253 548, 14667 10251 572, 14667 10251 596, 14673 10251 617, 14680 10251 636, 14693 10251 651, 14713 10251 664, 14732 10251 675, 14756 10251 683, 14781 10251 691, 14807 10251 699, 14836 10253 705, 14865 10256 713, 14897 10256 717, 14930 10258 722, 14965 10260 726, 15001 10261 729, 15037 10263 732, 15073 10265 733, 15109 10268 735, 15145 10270 738, 15182 10273 739, 15219 10277 742, 15258 10281 745, 15297 10285 747, 15338 10289 750, 15379 10292 752, 15421 10294 755, 15468 10294 760, 15515 10294 764, 15566 10294 769, 15619 10294 773, 15673 10294 776, 15728 10294 779, 15783 10294 781, 15838 10294 784, 15890 10294 786, 15943 10297 790, 15995 10297 792, 16046 10301 793, 16095 10304 795, 16146 10307 796, 16198 10311 798, 16249 10316 800, 16303 10319 803, 16358 10319 805, 16413 10319 808, 16471 10319 811, 16530 10314 814, 16588 10307 818, 16649 10297 822, 16712 10289 825, 16776 10280 827, 16841 10270 830, 16906 10263 831, 16971 10256 831, 17035 10249 832, 17097 10246 833, 17158 10244 835, 17219 10244 836, 17278 10244 838, 17336 10244 839, 17395 10248 841, 17456 10249 842, 17518 10249 843, 17582 10249 844, 17645 10249 846, 17710 10249 848, 17776 10243 849, 17842 10236 850, 17905 10229 849, 17970 10221 850, 18033 10213 850, 18096 10206 852, 18158 10197 853, 18221 10192 854, 18281 10186 854, 18342 10181 854, 18400 10179 854, 18458 10179 854, 18514 10179 855, 18570 10179 856, 18628 10179 856, 18686 10178 856, 18743 10178 856, 18803 10176 858, 18864 10175 858, 18926 10172 858, 18989 10169 858, 19053 10166 858, 19115 10162 858, 19176 10160 858, 19235 10157 859, 19294 10154 859, 19351 10151 861, 19409 10147 862, 19468 10144 863, 19526 10142 864, 19587 10137 865, 19646 10135 866, 19707 10130 866, 19765 10125 867, 19824 10120 868, 19880 10115 869, 19938 10111 870, 19993 10108 871, 20048 10106 869, 20103 10101 870, 20158 10098 869, 20213 10093 870, 20266 10089 871, 20320 10086 871, 20373 10086 871, 20424 10086 871, 20473 10084 871, 20522 10082 871, 20571 10081 871, 20618 10081 871, 20664 10081 871, 20710 10081 871, 20756 10081 872, 20801 10081 872, 20847 10081 872, 20892 10081 872, 20938 10081 871, 20985 10081 871, 21031 10081 872, 21076 10081 872, 21122 10081 873, 21164 10081 873, 21209 10081 871, 21249 10079 872, 21291 10079 871, 21332 10077 871, 21371 10077 872, 21410 10076 872, 21447 10074 872, 21485 10072 871, 21520 10069 871, 21556 10069 871, 21589 10067 872, 21622 10065 872, 21654 10064 872, 21685 10062 872, 21714 10061 872, 21741 10057 872, 21767 10057 874, 21791 10054 873, 21808 10052 874, 21826 10049 874, 21846 10047 874, 21864 10045 874, 21883 10043 874, 21899 10040 875, 21911 10038 875, 21922 10037 876, 21934 10035 877, 21939 10034 877, 21945 10034 878, 21945 10034 879, 21945 10032 878, 21945 10032 878, 21946 10032 879, 21948 10032 880, 21949 10031 884, 21951 10031 886, 21952 10031 887, 21954 10031 891, 21955 10031 891, 21956 10031 893, 21956 10031 897, 21958 10031 897, 21958 10029 898, 21959 10029 898, 21959 10029 896, 21961 10029 895, 21961 10029 894, 21963 10028 893, 21963 10028 892, 21965 10028 891, 21965 10028 891, 21966 10028 891, 21966 10028 891, 21968 10028 891, 21968 10028 891, 21968 10028 891, 21969 10028 888, 21969 10028 889, 21969 10028 889, 21971 10028 891, 21971 10028 889, 21971 10028 889, 21972 10028 888, 21972 10028 888, 21972 10028 889, 21972 10028 888, 21974 10026 887, 21974 10026 886, 21974 10026 885, 21974 10026 884, 21974 10026 884, 21974 10026 882, 21974 10025 880, 21975 10025 877, 21975 10025 870, 21975 10025 864, 21975 10025 855, 21975 10025 845, 21975 10025 834, 21975 10025 820, 21975 10025 799, 21975 10025 772, 21975 10025 739, 21975 10025 697, 21975 10025 644, 21975 10025 563, 21975 10025 465, 21975 10023 342, 21975 10023 189</trace>
  <trace timeOffset="295927.94" brushRef="#br0" contextRef="#ctx0"> 17378 8427 215, 17378 8427 268, 17378 8427 320, 17378 8427 365, 17378 8427 407, 17378 8427 447, 17378 8427 484, 17378 8427 522, 17378 8427 556, 17378 8427 587, 17383 8415 615, 17383 8413 636, 17383 8407 653, 17385 8401 668, 17385 8395 681, 17386 8390 693, 17386 8385 705, 17386 8378 717, 17386 8373 726, 17386 8361 735, 17386 8356 743, 17386 8349 750, 17383 8340 756, 17380 8336 762, 17373 8328 767, 17369 8322 771, 17366 8320 773, 17363 8315 775, 17357 8315 775, 17351 8315 775, 17339 8315 775, 17321 8315 773, 17305 8323 774, 17285 8336 772, 17266 8351 772, 17248 8369 771, 17230 8390 770, 17210 8410 770, 17191 8433 771, 17175 8454 774, 17161 8475 775, 17148 8495 779, 17137 8514 777, 17126 8531 778, 17117 8550 776, 17107 8572 777, 17097 8592 779, 17087 8615 779, 17074 8641 781, 17061 8668 782, 17048 8695 784, 17035 8724 786, 17025 8747 789, 17016 8765 792, 17009 8781 793, 17005 8791 794, 17003 8796 795, 17002 8800 795, 17002 8800 796, 17000 8800 797, 16999 8803 799, 16997 8808 800, 16996 8813 802, 16996 8816 804, 16996 8816 807, 16994 8816 810, 16994 8816 814, 16994 8816 818, 16993 8818 822, 16993 8818 826, 16993 8818 829, 16989 8818 832, 16982 8809 833, 16973 8797 833, 16963 8781 834, 16957 8768 835, 16948 8754 837, 16944 8746 839, 16940 8736 840, 16935 8727 842, 16932 8724 843, 16929 8714 845, 16928 8710 847, 16926 8705 849, 16925 8702 851, 16925 8702 853, 16922 8700 854, 16922 8700 855, 16922 8698 858, 16921 8697 858, 16921 8695 859, 16919 8695 859, 16919 8693 859, 16918 8690 859, 16918 8690 860, 16918 8690 860, 16918 8690 860, 16918 8688 859, 16917 8688 858, 16917 8686 858, 16917 8686 856, 16917 8686 855, 16917 8686 853, 16917 8686 852, 16917 8686 852, 16917 8686 851, 16917 8688 853, 16917 8693 853, 16918 8697 853, 16922 8705 853, 16925 8710 853, 16929 8717 854, 16932 8726 856, 16934 8729 858, 16938 8736 858, 16941 8741 856, 16942 8744 854, 16948 8751 854, 16951 8756 854, 16958 8763 855, 16964 8770 856, 16970 8774 856, 16976 8781 856, 16983 8785 856, 16993 8790 856, 17002 8791 858, 17012 8793 856, 17025 8793 858, 17042 8793 858, 17055 8793 858, 17073 8793 858, 17090 8791 858, 17100 8788 858, 17116 8782 859, 17126 8779 861, 17135 8774 862, 17146 8770 864, 17155 8765 865, 17164 8761 865, 17168 8758 867, 17172 8756 866, 17172 8756 867, 17172 8756 868, 17172 8756 868, 17174 8756 869, 17175 8756 869, 17177 8754 869, 17178 8754 869, 17179 8753 868, 17181 8753 867, 17181 8751 865, 17182 8751 863, 17182 8751 860, 17184 8751 855, 17184 8751 847, 17185 8751 831, 17185 8751 802, 17185 8751 738, 17187 8751 583, 17187 8751 267</trace>
  <trace timeOffset="309657.72" brushRef="#br0" contextRef="#ctx0"> 17962 8117 279, 17962 8117 322, 17962 8117 366, 17962 8117 411, 17962 8117 456, 17962 8117 495, 17962 8117 531, 17962 8117 561, 17962 8117 580, 17962 8117 598, 17962 8117 612, 17905 8054 624, 17901 8047 636, 17896 8039 649, 17890 8032 661, 17884 8025 675, 17876 8020 686, 17869 8015 694, 17865 8011 699, 17861 8010 701, 17855 8010 702, 17850 8010 703, 17840 8010 703, 17827 8018 703, 17819 8029 704, 17807 8047 704, 17797 8066 705, 17790 8089 709, 17784 8111 709, 17781 8128 711, 17778 8146 709, 17778 8165 710, 17778 8187 711, 17778 8214 712, 17778 8238 713, 17782 8261 715, 17788 8283 715, 17794 8303 715, 17800 8323 716, 17807 8340 716, 17813 8354 717, 17819 8366 718, 17827 8378 719, 17833 8385 721, 17843 8393 722, 17850 8398 726, 17861 8398 727, 17878 8398 729, 17894 8397 733, 17917 8386 736, 17940 8373 740, 17960 8354 744, 17981 8335 748, 18001 8311 751, 18021 8289 755, 18037 8264 759, 18054 8242 764, 18067 8221 768, 18079 8201 773, 18086 8186 776, 18092 8172 780, 18096 8161 784, 18098 8149 789, 18098 8131 793, 18098 8114 798, 18098 8092 801, 18090 8072 805, 18080 8051 809, 18067 8029 814, 18053 8008 817, 18037 7986 822, 18021 7967 825, 18004 7949 827, 17987 7932 830, 17972 7918 833, 17960 7911 837, 17944 7903 841, 17936 7900 843, 17921 7899 845, 17905 7899 846, 17890 7899 847, 17875 7903 847, 17861 7911 848, 17849 7918 848, 17839 7929 846, 17826 7945 847, 17816 7961 846, 17810 7974 846, 17803 7986 845, 17798 7994 844, 17796 8006 843, 17793 8015 843, 17790 8025 843, 17787 8035 843, 17784 8045 842, 17781 8055 843, 17778 8067 842, 17772 8084 842, 17768 8101 841, 17764 8124 840, 17759 8146 839, 17756 8168 840, 17753 8190 839, 17752 8214 839, 17752 8238 837, 17752 8254 837, 17752 8271 838, 17752 8288 837, 17753 8298 836, 17758 8315 836, 17764 8328 833, 17771 8339 834, 17781 8354 834, 17791 8368 834, 17803 8381 834, 17816 8397 835, 17827 8412 835, 17840 8428 835, 17850 8443 834, 17862 8459 834, 17873 8474 837, 17881 8482 835, 17890 8494 837, 17901 8501 833, 17908 8507 831, 17915 8511 831, 17928 8514 830, 17940 8514 831, 17959 8508 829, 17981 8499 831, 18001 8482 829, 18019 8468 831, 18037 8451 831, 18053 8435 831, 18066 8420 831, 18075 8407 831, 18084 8395 830, 18089 8388 830, 18093 8378 831, 18101 8364 832, 18105 8349 835, 18113 8328 835, 18118 8308 836, 18124 8288 836, 18129 8264 836, 18134 8239 836, 18137 8211 839, 18141 8182 840, 18144 8149 842, 18144 8116 843, 18144 8084 843, 18144 8052 844, 18144 8022 845, 18144 8000 845, 18139 7982 848, 18135 7972 849, 18131 7961 850, 18127 7952 852, 18121 7945 852, 18115 7940 852, 18112 7937 855, 18102 7935 854, 18096 7935 853, 18084 7935 854, 18069 7935 851, 18058 7938 852, 18041 7945 853, 18028 7950 853, 18019 7954 853, 18007 7962 853, 17999 7967 853, 17992 7974 852, 17985 7979 850, 17979 7986 848, 17975 7996 845, 17973 8007 840, 17973 8023 833, 17973 8040 818, 17979 8060 781, 17992 8078 698, 18005 8093 468, 18022 8110 148</trace>
  <trace timeOffset="311091.78" brushRef="#br0" contextRef="#ctx0"> 18303 15530 341, 18303 15530 379, 18303 15530 431, 18303 15530 487, 18303 15530 536, 18303 15530 577, 18303 15530 608, 18303 15530 634, 18303 15530 658, 18303 15530 682, 18301 15559 705, 18321 15566 730, 18343 15569 751, 18368 15572 769, 18394 15574 783, 18423 15575 796, 18453 15575 805, 18486 15575 811, 18520 15575 816, 18556 15575 821, 18595 15575 825, 18635 15574 831, 18677 15570 838, 18723 15567 846, 18771 15562 854, 18823 15555 862, 18880 15548 867, 18939 15538 872, 19000 15530 876, 19065 15518 880, 19131 15505 884, 19198 15493 886, 19269 15478 889, 19338 15461 891, 19409 15441 891, 19483 15420 892, 19555 15395 893, 19628 15369 893, 19701 15338 896, 19775 15304 897, 19847 15265 898, 19919 15220 900, 19990 15175 897, 20059 15127 898, 20126 15079 895, 20191 15030 894, 20253 14982 895, 20311 14933 895, 20366 14884 896, 20415 14839 896, 20457 14795 897, 20493 14752 898, 20525 14712 899, 20553 14675 898, 20574 14639 901, 20589 14605 900, 20599 14570 903, 20603 14538 905, 20603 14500 902, 20601 14464 904, 20589 14425 902, 20571 14383 903, 20548 14338 905, 20521 14291 904, 20490 14244 905, 20457 14195 904, 20419 14149 904, 20379 14103 903, 20336 14061 903, 20288 14023 901, 20240 13987 903, 20188 13958 903, 20135 13930 903, 20078 13908 903, 20018 13884 903, 19956 13866 906, 19890 13849 904, 19822 13834 907, 19751 13821 906, 19679 13812 908, 19607 13805 909, 19533 13801 911, 19462 13798 911, 19393 13796 911, 19323 13796 912, 19253 13798 912, 19183 13805 916, 19111 13815 915, 19037 13827 918, 18965 13841 917, 18891 13856 917, 18820 13871 915, 18751 13888 915, 18682 13906 915, 18614 13924 915, 18549 13943 917, 18484 13965 917, 18421 13987 919, 18362 14009 919, 18306 14033 920, 18252 14058 921, 18203 14083 922, 18155 14114 921, 18112 14144 922, 18070 14180 920, 18030 14215 920, 17990 14257 919, 17952 14299 918, 17914 14345 918, 17878 14394 917, 17843 14445 920, 17811 14495 922, 17779 14548 926, 17750 14601 928, 17723 14652 928, 17697 14705 928, 17674 14757 926, 17654 14807 928, 17635 14855 928, 17619 14904 929, 17606 14951 927, 17597 14998 925, 17589 15044 929, 17586 15091 930, 17584 15135 935, 17584 15177 935, 17586 15219 936, 17596 15257 935, 17605 15291 934, 17618 15323 934, 17633 15351 934, 17651 15376 936, 17673 15398 935, 17697 15417 934, 17725 15434 934, 17756 15449 934, 17790 15461 937, 17826 15473 938, 17865 15484 940, 17904 15495 941, 17944 15507 942, 17987 15518 946, 18028 15528 947, 18070 15537 949, 18113 15545 950, 18155 15554 950, 18200 15562 949, 18245 15567 950, 18291 15572 951, 18336 15575 952, 18384 15577 953, 18430 15577 951, 18478 15577 951, 18526 15575 951, 18576 15569 953, 18628 15565 955, 18679 15558 958, 18732 15552 959, 18784 15545 960, 18835 15540 962, 18884 15533 962, 18930 15526 963, 18972 15519 962, 19011 15511 961, 19046 15505 961, 19077 15499 961, 19098 15495 962, 19118 15490 960, 19130 15487 961, 19136 15486 960, 19147 15484 960, 19151 15483 961, 19156 15481 962, 19162 15475 963, 19163 15472 963, 19165 15468 963, 19166 15458 960, 19166 15449 957, 19162 15436 950, 19150 15416 937, 19133 15400 917, 19111 15379 882, 19077 15354 823, 19034 15327 682, 18981 15293 359, 18919 15254 28</trace>
  <trace timeOffset="312196.84" brushRef="#br0" contextRef="#ctx0"> 10014 16073 386, 10014 16073 451, 10014 16073 507, 10014 16073 556, 10014 16073 594, 10014 16073 624, 10014 16073 649, 10014 16073 671, 10014 16073 689, 10014 16073 706, 10014 16073 722, 10014 16061 736, 10014 16061 750, 10016 16061 762, 10016 16061 775, 10017 16061 789, 10023 16061 801, 10027 16061 814, 10039 16061 825, 10052 16063 836, 10066 16068 844, 10084 16077 849, 10104 16087 855, 10123 16099 860, 10147 16111 865, 10173 16126 869, 10204 16143 873, 10237 16161 876, 10277 16179 880, 10319 16197 883, 10366 16215 886, 10418 16230 889, 10473 16244 888, 10532 16254 891, 10594 16262 894, 10659 16269 898, 10729 16271 903, 10804 16273 907, 10879 16273 910, 10960 16273 912, 11041 16270 916, 11122 16264 920, 11207 16254 924, 11292 16244 927, 11379 16232 928, 11469 16218 928, 11560 16200 930, 11651 16180 932, 11742 16156 932, 11833 16129 934, 11923 16099 934, 12011 16065 935, 12100 16031 936, 12190 15995 937, 12277 15959 936, 12364 15920 938, 12449 15879 941, 12533 15839 939, 12614 15799 943, 12690 15756 942, 12767 15709 941, 12841 15663 942, 12912 15613 938, 12981 15559 940, 13046 15504 938, 13105 15444 939, 13160 15383 940, 13210 15320 940, 13254 15257 936, 13292 15192 934, 13324 15127 935, 13348 15063 933, 13366 15000 937, 13378 14941 938, 13383 14884 938, 13383 14832 938, 13378 14782 940, 13364 14734 941, 13344 14689 943, 13318 14647 946, 13286 14605 946, 13247 14566 949, 13205 14529 949, 13156 14490 946, 13104 14452 947, 13046 14416 945, 12985 14382 945, 12920 14347 946, 12853 14318 946, 12783 14294 946, 12711 14273 947, 12634 14258 949, 12554 14246 950, 12471 14241 951, 12381 14241 951, 12288 14241 950, 12193 14250 950, 12095 14267 950, 11995 14287 950, 11892 14311 950, 11787 14338 949, 11683 14372 950, 11579 14407 948, 11479 14446 950, 11383 14490 949, 11291 14536 951, 11201 14584 952, 11113 14634 952, 11029 14687 952, 10951 14742 950, 10876 14801 951, 10807 14862 949, 10743 14929 949, 10682 14998 946, 10627 15075 943, 10577 15153 944, 10532 15237 941, 10494 15323 942, 10461 15412 943, 10435 15498 938, 10416 15583 936, 10406 15665 935, 10405 15741 925, 10405 15812 922, 10418 15879 916, 10442 15940 908, 10474 15994 902, 10516 16043 892, 10568 16087 881, 10629 16124 868, 10701 16155 855, 10781 16179 838, 10870 16195 817, 10969 16208 786, 11074 16211 741, 11184 16211 660, 11301 16195 529, 11421 16172 254</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5" name=""/>
        <p:cNvGrpSpPr/>
        <p:nvPr/>
      </p:nvGrpSpPr>
      <p:grpSpPr>
        <a:xfrm>
          <a:off x="0" y="0"/>
          <a:ext cx="0" cy="0"/>
          <a:chOff x="0" y="0"/>
          <a:chExt cx="0" cy="0"/>
        </a:xfrm>
      </p:grpSpPr>
      <p:sp>
        <p:nvSpPr>
          <p:cNvPr id="1048718"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719"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268B202E-0D2D-4423-A4F2-34C090ABDBFB}" type="datetimeFigureOut">
              <a:rPr lang="en-US" smtClean="0"/>
              <a:t>2/18/2022</a:t>
            </a:fld>
            <a:endParaRPr lang="en-US"/>
          </a:p>
        </p:txBody>
      </p:sp>
      <p:sp>
        <p:nvSpPr>
          <p:cNvPr id="1048720"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721"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2"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723"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7551E367-AE77-457B-BE1B-03E67BBBE98F}"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39" name=""/>
        <p:cNvGrpSpPr/>
        <p:nvPr/>
      </p:nvGrpSpPr>
      <p:grpSpPr>
        <a:xfrm>
          <a:off x="0" y="0"/>
          <a:ext cx="0" cy="0"/>
          <a:chOff x="0" y="0"/>
          <a:chExt cx="0" cy="0"/>
        </a:xfrm>
      </p:grpSpPr>
      <p:sp>
        <p:nvSpPr>
          <p:cNvPr id="1048589"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1048590"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91" name="Footer Placeholder 4"/>
          <p:cNvSpPr>
            <a:spLocks noGrp="1"/>
          </p:cNvSpPr>
          <p:nvPr>
            <p:ph type="ftr" sz="quarter" idx="11"/>
          </p:nvPr>
        </p:nvSpPr>
        <p:spPr/>
        <p:txBody>
          <a:bodyPr/>
          <a:p>
            <a:endParaRPr lang="en-US"/>
          </a:p>
        </p:txBody>
      </p:sp>
      <p:sp>
        <p:nvSpPr>
          <p:cNvPr id="1048592"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59" name=""/>
        <p:cNvGrpSpPr/>
        <p:nvPr/>
      </p:nvGrpSpPr>
      <p:grpSpPr>
        <a:xfrm>
          <a:off x="0" y="0"/>
          <a:ext cx="0" cy="0"/>
          <a:chOff x="0" y="0"/>
          <a:chExt cx="0" cy="0"/>
        </a:xfrm>
      </p:grpSpPr>
      <p:sp>
        <p:nvSpPr>
          <p:cNvPr id="1048685" name="Title 1"/>
          <p:cNvSpPr>
            <a:spLocks noGrp="1"/>
          </p:cNvSpPr>
          <p:nvPr>
            <p:ph type="title"/>
          </p:nvPr>
        </p:nvSpPr>
        <p:spPr/>
        <p:txBody>
          <a:bodyPr/>
          <a:p>
            <a:r>
              <a:rPr lang="en-US"/>
              <a:t>Click to edit Master title style</a:t>
            </a:r>
          </a:p>
        </p:txBody>
      </p:sp>
      <p:sp>
        <p:nvSpPr>
          <p:cNvPr id="1048686"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7" name="Date Placeholder 3"/>
          <p:cNvSpPr>
            <a:spLocks noGrp="1"/>
          </p:cNvSpPr>
          <p:nvPr>
            <p:ph type="dt" sz="half" idx="10"/>
          </p:nvPr>
        </p:nvSpPr>
        <p:spPr/>
        <p:txBody>
          <a:bodyPr/>
          <a:p>
            <a:fld id="{DE214B1C-8979-447F-804F-729F00EB3D65}" type="datetimeFigureOut">
              <a:rPr lang="en-US" smtClean="0"/>
              <a:t>2/18/2022</a:t>
            </a:fld>
            <a:endParaRPr lang="en-US"/>
          </a:p>
        </p:txBody>
      </p:sp>
      <p:sp>
        <p:nvSpPr>
          <p:cNvPr id="1048688" name="Footer Placeholder 4"/>
          <p:cNvSpPr>
            <a:spLocks noGrp="1"/>
          </p:cNvSpPr>
          <p:nvPr>
            <p:ph type="ftr" sz="quarter" idx="11"/>
          </p:nvPr>
        </p:nvSpPr>
        <p:spPr/>
        <p:txBody>
          <a:bodyPr/>
          <a:p>
            <a:endParaRPr lang="en-US"/>
          </a:p>
        </p:txBody>
      </p:sp>
      <p:sp>
        <p:nvSpPr>
          <p:cNvPr id="1048689"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57" name=""/>
        <p:cNvGrpSpPr/>
        <p:nvPr/>
      </p:nvGrpSpPr>
      <p:grpSpPr>
        <a:xfrm>
          <a:off x="0" y="0"/>
          <a:ext cx="0" cy="0"/>
          <a:chOff x="0" y="0"/>
          <a:chExt cx="0" cy="0"/>
        </a:xfrm>
      </p:grpSpPr>
      <p:sp>
        <p:nvSpPr>
          <p:cNvPr id="1048674" name="Vertical Title 1"/>
          <p:cNvSpPr>
            <a:spLocks noGrp="1"/>
          </p:cNvSpPr>
          <p:nvPr>
            <p:ph type="title" orient="vert"/>
          </p:nvPr>
        </p:nvSpPr>
        <p:spPr>
          <a:xfrm>
            <a:off x="8724900" y="365125"/>
            <a:ext cx="2628900" cy="5811838"/>
          </a:xfrm>
        </p:spPr>
        <p:txBody>
          <a:bodyPr vert="eaVert"/>
          <a:p>
            <a:r>
              <a:rPr lang="en-US"/>
              <a:t>Click to edit Master title style</a:t>
            </a:r>
          </a:p>
        </p:txBody>
      </p:sp>
      <p:sp>
        <p:nvSpPr>
          <p:cNvPr id="1048675"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Date Placeholder 3"/>
          <p:cNvSpPr>
            <a:spLocks noGrp="1"/>
          </p:cNvSpPr>
          <p:nvPr>
            <p:ph type="dt" sz="half" idx="10"/>
          </p:nvPr>
        </p:nvSpPr>
        <p:spPr/>
        <p:txBody>
          <a:bodyPr/>
          <a:p>
            <a:fld id="{DE214B1C-8979-447F-804F-729F00EB3D65}" type="datetimeFigureOut">
              <a:rPr lang="en-US" smtClean="0"/>
              <a:t>2/18/2022</a:t>
            </a:fld>
            <a:endParaRPr lang="en-US"/>
          </a:p>
        </p:txBody>
      </p:sp>
      <p:sp>
        <p:nvSpPr>
          <p:cNvPr id="1048677" name="Footer Placeholder 4"/>
          <p:cNvSpPr>
            <a:spLocks noGrp="1"/>
          </p:cNvSpPr>
          <p:nvPr>
            <p:ph type="ftr" sz="quarter" idx="11"/>
          </p:nvPr>
        </p:nvSpPr>
        <p:spPr/>
        <p:txBody>
          <a:bodyPr/>
          <a:p>
            <a:endParaRPr lang="en-US"/>
          </a:p>
        </p:txBody>
      </p:sp>
      <p:sp>
        <p:nvSpPr>
          <p:cNvPr id="1048678"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581" name="Title 1"/>
          <p:cNvSpPr>
            <a:spLocks noGrp="1"/>
          </p:cNvSpPr>
          <p:nvPr>
            <p:ph type="title"/>
          </p:nvPr>
        </p:nvSpPr>
        <p:spPr/>
        <p:txBody>
          <a:bodyPr/>
          <a:p>
            <a:r>
              <a:rPr lang="en-US"/>
              <a:t>Click to edit Master title style</a:t>
            </a:r>
          </a:p>
        </p:txBody>
      </p:sp>
      <p:sp>
        <p:nvSpPr>
          <p:cNvPr id="1048582"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3" name="Date Placeholder 3"/>
          <p:cNvSpPr>
            <a:spLocks noGrp="1"/>
          </p:cNvSpPr>
          <p:nvPr>
            <p:ph type="dt" sz="half" idx="10"/>
          </p:nvPr>
        </p:nvSpPr>
        <p:spPr/>
        <p:txBody>
          <a:bodyPr/>
          <a:p>
            <a:fld id="{DE214B1C-8979-447F-804F-729F00EB3D65}" type="datetimeFigureOut">
              <a:rPr lang="en-US" smtClean="0"/>
              <a:t>2/18/2022</a:t>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0" name=""/>
        <p:cNvGrpSpPr/>
        <p:nvPr/>
      </p:nvGrpSpPr>
      <p:grpSpPr>
        <a:xfrm>
          <a:off x="0" y="0"/>
          <a:ext cx="0" cy="0"/>
          <a:chOff x="0" y="0"/>
          <a:chExt cx="0" cy="0"/>
        </a:xfrm>
      </p:grpSpPr>
      <p:sp>
        <p:nvSpPr>
          <p:cNvPr id="1048690"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1048691"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92" name="Date Placeholder 3"/>
          <p:cNvSpPr>
            <a:spLocks noGrp="1"/>
          </p:cNvSpPr>
          <p:nvPr>
            <p:ph type="dt" sz="half" idx="10"/>
          </p:nvPr>
        </p:nvSpPr>
        <p:spPr/>
        <p:txBody>
          <a:bodyPr/>
          <a:p>
            <a:fld id="{DE214B1C-8979-447F-804F-729F00EB3D65}" type="datetimeFigureOut">
              <a:rPr lang="en-US" smtClean="0"/>
              <a:t>2/18/2022</a:t>
            </a:fld>
            <a:endParaRPr lang="en-US"/>
          </a:p>
        </p:txBody>
      </p:sp>
      <p:sp>
        <p:nvSpPr>
          <p:cNvPr id="1048693" name="Footer Placeholder 4"/>
          <p:cNvSpPr>
            <a:spLocks noGrp="1"/>
          </p:cNvSpPr>
          <p:nvPr>
            <p:ph type="ftr" sz="quarter" idx="11"/>
          </p:nvPr>
        </p:nvSpPr>
        <p:spPr/>
        <p:txBody>
          <a:bodyPr/>
          <a:p>
            <a:endParaRPr lang="en-US"/>
          </a:p>
        </p:txBody>
      </p:sp>
      <p:sp>
        <p:nvSpPr>
          <p:cNvPr id="1048694"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1" name=""/>
        <p:cNvGrpSpPr/>
        <p:nvPr/>
      </p:nvGrpSpPr>
      <p:grpSpPr>
        <a:xfrm>
          <a:off x="0" y="0"/>
          <a:ext cx="0" cy="0"/>
          <a:chOff x="0" y="0"/>
          <a:chExt cx="0" cy="0"/>
        </a:xfrm>
      </p:grpSpPr>
      <p:sp>
        <p:nvSpPr>
          <p:cNvPr id="1048695" name="Title 1"/>
          <p:cNvSpPr>
            <a:spLocks noGrp="1"/>
          </p:cNvSpPr>
          <p:nvPr>
            <p:ph type="title"/>
          </p:nvPr>
        </p:nvSpPr>
        <p:spPr/>
        <p:txBody>
          <a:bodyPr/>
          <a:p>
            <a:r>
              <a:rPr lang="en-US"/>
              <a:t>Click to edit Master title style</a:t>
            </a:r>
          </a:p>
        </p:txBody>
      </p:sp>
      <p:sp>
        <p:nvSpPr>
          <p:cNvPr id="1048696" name="Content Placeholder 2"/>
          <p:cNvSpPr>
            <a:spLocks noGrp="1"/>
          </p:cNvSpPr>
          <p:nvPr>
            <p:ph sz="half" idx="1"/>
          </p:nvPr>
        </p:nvSpPr>
        <p:spPr>
          <a:xfrm>
            <a:off x="838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7" name="Content Placeholder 3"/>
          <p:cNvSpPr>
            <a:spLocks noGrp="1"/>
          </p:cNvSpPr>
          <p:nvPr>
            <p:ph sz="half" idx="2"/>
          </p:nvPr>
        </p:nvSpPr>
        <p:spPr>
          <a:xfrm>
            <a:off x="6172200" y="1825625"/>
            <a:ext cx="5181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8" name="Date Placeholder 4"/>
          <p:cNvSpPr>
            <a:spLocks noGrp="1"/>
          </p:cNvSpPr>
          <p:nvPr>
            <p:ph type="dt" sz="half" idx="10"/>
          </p:nvPr>
        </p:nvSpPr>
        <p:spPr/>
        <p:txBody>
          <a:bodyPr/>
          <a:p>
            <a:fld id="{DE214B1C-8979-447F-804F-729F00EB3D65}" type="datetimeFigureOut">
              <a:rPr lang="en-US" smtClean="0"/>
              <a:t>2/18/2022</a:t>
            </a:fld>
            <a:endParaRPr lang="en-US"/>
          </a:p>
        </p:txBody>
      </p:sp>
      <p:sp>
        <p:nvSpPr>
          <p:cNvPr id="1048699" name="Footer Placeholder 5"/>
          <p:cNvSpPr>
            <a:spLocks noGrp="1"/>
          </p:cNvSpPr>
          <p:nvPr>
            <p:ph type="ftr" sz="quarter" idx="11"/>
          </p:nvPr>
        </p:nvSpPr>
        <p:spPr/>
        <p:txBody>
          <a:bodyPr/>
          <a:p>
            <a:endParaRPr lang="en-US"/>
          </a:p>
        </p:txBody>
      </p:sp>
      <p:sp>
        <p:nvSpPr>
          <p:cNvPr id="1048700" name="Slide Number Placeholder 6"/>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2" name=""/>
        <p:cNvGrpSpPr/>
        <p:nvPr/>
      </p:nvGrpSpPr>
      <p:grpSpPr>
        <a:xfrm>
          <a:off x="0" y="0"/>
          <a:ext cx="0" cy="0"/>
          <a:chOff x="0" y="0"/>
          <a:chExt cx="0" cy="0"/>
        </a:xfrm>
      </p:grpSpPr>
      <p:sp>
        <p:nvSpPr>
          <p:cNvPr id="1048701" name="Title 1"/>
          <p:cNvSpPr>
            <a:spLocks noGrp="1"/>
          </p:cNvSpPr>
          <p:nvPr>
            <p:ph type="title"/>
          </p:nvPr>
        </p:nvSpPr>
        <p:spPr>
          <a:xfrm>
            <a:off x="839788" y="365125"/>
            <a:ext cx="10515600" cy="1325563"/>
          </a:xfrm>
        </p:spPr>
        <p:txBody>
          <a:bodyPr/>
          <a:p>
            <a:r>
              <a:rPr lang="en-US"/>
              <a:t>Click to edit Master title style</a:t>
            </a:r>
          </a:p>
        </p:txBody>
      </p:sp>
      <p:sp>
        <p:nvSpPr>
          <p:cNvPr id="1048702"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03" name="Content Placeholder 3"/>
          <p:cNvSpPr>
            <a:spLocks noGrp="1"/>
          </p:cNvSpPr>
          <p:nvPr>
            <p:ph sz="half" idx="2"/>
          </p:nvPr>
        </p:nvSpPr>
        <p:spPr>
          <a:xfrm>
            <a:off x="839788" y="2505075"/>
            <a:ext cx="5157787"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4"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05" name="Content Placeholder 5"/>
          <p:cNvSpPr>
            <a:spLocks noGrp="1"/>
          </p:cNvSpPr>
          <p:nvPr>
            <p:ph sz="quarter" idx="4"/>
          </p:nvPr>
        </p:nvSpPr>
        <p:spPr>
          <a:xfrm>
            <a:off x="6172200" y="2505075"/>
            <a:ext cx="518318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6" name="Date Placeholder 6"/>
          <p:cNvSpPr>
            <a:spLocks noGrp="1"/>
          </p:cNvSpPr>
          <p:nvPr>
            <p:ph type="dt" sz="half" idx="10"/>
          </p:nvPr>
        </p:nvSpPr>
        <p:spPr/>
        <p:txBody>
          <a:bodyPr/>
          <a:p>
            <a:fld id="{DE214B1C-8979-447F-804F-729F00EB3D65}" type="datetimeFigureOut">
              <a:rPr lang="en-US" smtClean="0"/>
              <a:t>2/18/2022</a:t>
            </a:fld>
            <a:endParaRPr lang="en-US"/>
          </a:p>
        </p:txBody>
      </p:sp>
      <p:sp>
        <p:nvSpPr>
          <p:cNvPr id="1048707" name="Footer Placeholder 7"/>
          <p:cNvSpPr>
            <a:spLocks noGrp="1"/>
          </p:cNvSpPr>
          <p:nvPr>
            <p:ph type="ftr" sz="quarter" idx="11"/>
          </p:nvPr>
        </p:nvSpPr>
        <p:spPr/>
        <p:txBody>
          <a:bodyPr/>
          <a:p>
            <a:endParaRPr lang="en-US"/>
          </a:p>
        </p:txBody>
      </p:sp>
      <p:sp>
        <p:nvSpPr>
          <p:cNvPr id="1048708" name="Slide Number Placeholder 8"/>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56" name=""/>
        <p:cNvGrpSpPr/>
        <p:nvPr/>
      </p:nvGrpSpPr>
      <p:grpSpPr>
        <a:xfrm>
          <a:off x="0" y="0"/>
          <a:ext cx="0" cy="0"/>
          <a:chOff x="0" y="0"/>
          <a:chExt cx="0" cy="0"/>
        </a:xfrm>
      </p:grpSpPr>
      <p:sp>
        <p:nvSpPr>
          <p:cNvPr id="1048670" name="Title 1"/>
          <p:cNvSpPr>
            <a:spLocks noGrp="1"/>
          </p:cNvSpPr>
          <p:nvPr>
            <p:ph type="title"/>
          </p:nvPr>
        </p:nvSpPr>
        <p:spPr/>
        <p:txBody>
          <a:bodyPr/>
          <a:p>
            <a:r>
              <a:rPr lang="en-US"/>
              <a:t>Click to edit Master title style</a:t>
            </a:r>
          </a:p>
        </p:txBody>
      </p:sp>
      <p:sp>
        <p:nvSpPr>
          <p:cNvPr id="1048671" name="Date Placeholder 2"/>
          <p:cNvSpPr>
            <a:spLocks noGrp="1"/>
          </p:cNvSpPr>
          <p:nvPr>
            <p:ph type="dt" sz="half" idx="10"/>
          </p:nvPr>
        </p:nvSpPr>
        <p:spPr/>
        <p:txBody>
          <a:bodyPr/>
          <a:p>
            <a:fld id="{DE214B1C-8979-447F-804F-729F00EB3D65}" type="datetimeFigureOut">
              <a:rPr lang="en-US" smtClean="0"/>
              <a:t>2/18/2022</a:t>
            </a:fld>
            <a:endParaRPr lang="en-US"/>
          </a:p>
        </p:txBody>
      </p:sp>
      <p:sp>
        <p:nvSpPr>
          <p:cNvPr id="1048672" name="Footer Placeholder 3"/>
          <p:cNvSpPr>
            <a:spLocks noGrp="1"/>
          </p:cNvSpPr>
          <p:nvPr>
            <p:ph type="ftr" sz="quarter" idx="11"/>
          </p:nvPr>
        </p:nvSpPr>
        <p:spPr/>
        <p:txBody>
          <a:bodyPr/>
          <a:p>
            <a:endParaRPr lang="en-US"/>
          </a:p>
        </p:txBody>
      </p:sp>
      <p:sp>
        <p:nvSpPr>
          <p:cNvPr id="1048673" name="Slide Number Placeholder 4"/>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63" name=""/>
        <p:cNvGrpSpPr/>
        <p:nvPr/>
      </p:nvGrpSpPr>
      <p:grpSpPr>
        <a:xfrm>
          <a:off x="0" y="0"/>
          <a:ext cx="0" cy="0"/>
          <a:chOff x="0" y="0"/>
          <a:chExt cx="0" cy="0"/>
        </a:xfrm>
      </p:grpSpPr>
      <p:sp>
        <p:nvSpPr>
          <p:cNvPr id="1048709" name="Date Placeholder 1"/>
          <p:cNvSpPr>
            <a:spLocks noGrp="1"/>
          </p:cNvSpPr>
          <p:nvPr>
            <p:ph type="dt" sz="half" idx="10"/>
          </p:nvPr>
        </p:nvSpPr>
        <p:spPr/>
        <p:txBody>
          <a:bodyPr/>
          <a:p>
            <a:fld id="{DE214B1C-8979-447F-804F-729F00EB3D65}" type="datetimeFigureOut">
              <a:rPr lang="en-US" smtClean="0"/>
              <a:t>2/18/2022</a:t>
            </a:fld>
            <a:endParaRPr lang="en-US"/>
          </a:p>
        </p:txBody>
      </p:sp>
      <p:sp>
        <p:nvSpPr>
          <p:cNvPr id="1048710" name="Footer Placeholder 2"/>
          <p:cNvSpPr>
            <a:spLocks noGrp="1"/>
          </p:cNvSpPr>
          <p:nvPr>
            <p:ph type="ftr" sz="quarter" idx="11"/>
          </p:nvPr>
        </p:nvSpPr>
        <p:spPr/>
        <p:txBody>
          <a:bodyPr/>
          <a:p>
            <a:endParaRPr lang="en-US"/>
          </a:p>
        </p:txBody>
      </p:sp>
      <p:sp>
        <p:nvSpPr>
          <p:cNvPr id="1048711" name="Slide Number Placeholder 3"/>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4" name=""/>
        <p:cNvGrpSpPr/>
        <p:nvPr/>
      </p:nvGrpSpPr>
      <p:grpSpPr>
        <a:xfrm>
          <a:off x="0" y="0"/>
          <a:ext cx="0" cy="0"/>
          <a:chOff x="0" y="0"/>
          <a:chExt cx="0" cy="0"/>
        </a:xfrm>
      </p:grpSpPr>
      <p:sp>
        <p:nvSpPr>
          <p:cNvPr id="104871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71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4"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15" name="Date Placeholder 4"/>
          <p:cNvSpPr>
            <a:spLocks noGrp="1"/>
          </p:cNvSpPr>
          <p:nvPr>
            <p:ph type="dt" sz="half" idx="10"/>
          </p:nvPr>
        </p:nvSpPr>
        <p:spPr/>
        <p:txBody>
          <a:bodyPr/>
          <a:p>
            <a:fld id="{DE214B1C-8979-447F-804F-729F00EB3D65}" type="datetimeFigureOut">
              <a:rPr lang="en-US" smtClean="0"/>
              <a:t>2/18/2022</a:t>
            </a:fld>
            <a:endParaRPr lang="en-US"/>
          </a:p>
        </p:txBody>
      </p:sp>
      <p:sp>
        <p:nvSpPr>
          <p:cNvPr id="1048716" name="Footer Placeholder 5"/>
          <p:cNvSpPr>
            <a:spLocks noGrp="1"/>
          </p:cNvSpPr>
          <p:nvPr>
            <p:ph type="ftr" sz="quarter" idx="11"/>
          </p:nvPr>
        </p:nvSpPr>
        <p:spPr/>
        <p:txBody>
          <a:bodyPr/>
          <a:p>
            <a:endParaRPr lang="en-US"/>
          </a:p>
        </p:txBody>
      </p:sp>
      <p:sp>
        <p:nvSpPr>
          <p:cNvPr id="1048717" name="Slide Number Placeholder 6"/>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58" name=""/>
        <p:cNvGrpSpPr/>
        <p:nvPr/>
      </p:nvGrpSpPr>
      <p:grpSpPr>
        <a:xfrm>
          <a:off x="0" y="0"/>
          <a:ext cx="0" cy="0"/>
          <a:chOff x="0" y="0"/>
          <a:chExt cx="0" cy="0"/>
        </a:xfrm>
      </p:grpSpPr>
      <p:sp>
        <p:nvSpPr>
          <p:cNvPr id="1048679"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680"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81"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82" name="Date Placeholder 4"/>
          <p:cNvSpPr>
            <a:spLocks noGrp="1"/>
          </p:cNvSpPr>
          <p:nvPr>
            <p:ph type="dt" sz="half" idx="10"/>
          </p:nvPr>
        </p:nvSpPr>
        <p:spPr/>
        <p:txBody>
          <a:bodyPr/>
          <a:p>
            <a:fld id="{DE214B1C-8979-447F-804F-729F00EB3D65}" type="datetimeFigureOut">
              <a:rPr lang="en-US" smtClean="0"/>
              <a:t>2/18/2022</a:t>
            </a:fld>
            <a:endParaRPr lang="en-US"/>
          </a:p>
        </p:txBody>
      </p:sp>
      <p:sp>
        <p:nvSpPr>
          <p:cNvPr id="1048683" name="Footer Placeholder 5"/>
          <p:cNvSpPr>
            <a:spLocks noGrp="1"/>
          </p:cNvSpPr>
          <p:nvPr>
            <p:ph type="ftr" sz="quarter" idx="11"/>
          </p:nvPr>
        </p:nvSpPr>
        <p:spPr/>
        <p:txBody>
          <a:bodyPr/>
          <a:p>
            <a:endParaRPr lang="en-US"/>
          </a:p>
        </p:txBody>
      </p:sp>
      <p:sp>
        <p:nvSpPr>
          <p:cNvPr id="1048684" name="Slide Number Placeholder 6"/>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jpe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lum/>
          </a:blip>
          <a:srcRect/>
          <a:stretch>
            <a:fillRect/>
          </a:stretch>
        </a:blipFill>
        <a:effectLst/>
      </p:bgPr>
    </p:bg>
    <p:spTree>
      <p:nvGrpSpPr>
        <p:cNvPr id="22"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DE214B1C-8979-447F-804F-729F00EB3D65}" type="datetimeFigureOut">
              <a:rPr lang="en-US" smtClean="0"/>
              <a:t>2/18/2022</a:t>
            </a:fld>
            <a:endParaRPr lang="en-US"/>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2CBC2861-336E-43D8-A467-ABE779BBF5C1}"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9.wmf"/><Relationship Id="rId2" Type="http://schemas.openxmlformats.org/officeDocument/2006/relationships/customXml" Target="../ink/ink7.xml"/><Relationship Id="rId3" Type="http://schemas.openxmlformats.org/officeDocument/2006/relationships/image" Target="../media/image10.emf"/><Relationship Id="rId4" Type="http://schemas.openxmlformats.org/officeDocument/2006/relationships/slideLayout" Target="../slideLayouts/slideLayout1.xml"/><Relationship Id="rId5"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customXml" Target="../ink/ink8.xml"/><Relationship Id="rId5" Type="http://schemas.openxmlformats.org/officeDocument/2006/relationships/image" Target="../media/image14.emf"/><Relationship Id="rId6"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customXml" Target="../ink/ink9.xml"/><Relationship Id="rId3" Type="http://schemas.openxmlformats.org/officeDocument/2006/relationships/image" Target="../media/image16.emf"/><Relationship Id="rId4" Type="http://schemas.openxmlformats.org/officeDocument/2006/relationships/slideLayout" Target="../slideLayouts/slideLayout1.xml"/><Relationship Id="rId5" Type="http://schemas.openxmlformats.org/officeDocument/2006/relationships/vmlDrawing" Target="../drawings/vmlDrawing2.vml"/></Relationships>
</file>

<file path=ppt/slides/_rels/slide13.x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customXml" Target="../ink/ink10.xml"/><Relationship Id="rId3" Type="http://schemas.openxmlformats.org/officeDocument/2006/relationships/image" Target="../media/image19.emf"/><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customXml" Target="../ink/ink11.xml"/><Relationship Id="rId3" Type="http://schemas.openxmlformats.org/officeDocument/2006/relationships/image" Target="../media/image22.emf"/><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customXml" Target="../ink/ink1.xml"/><Relationship Id="rId3" Type="http://schemas.openxmlformats.org/officeDocument/2006/relationships/image" Target="../media/image24.emf"/><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customXml" Target="../ink/ink2.xml"/><Relationship Id="rId3" Type="http://schemas.openxmlformats.org/officeDocument/2006/relationships/image" Target="../media/image4.emf"/><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customXml" Target="../ink/ink3.xml"/><Relationship Id="rId2" Type="http://schemas.openxmlformats.org/officeDocument/2006/relationships/image" Target="../media/image5.emf"/><Relationship Id="rId3" Type="http://schemas.openxmlformats.org/officeDocument/2006/relationships/customXml" Target="../ink/ink4.xml"/><Relationship Id="rId4" Type="http://schemas.openxmlformats.org/officeDocument/2006/relationships/image" Target="../media/image6.emf"/><Relationship Id="rId5"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customXml" Target="../ink/ink5.xml"/><Relationship Id="rId2" Type="http://schemas.openxmlformats.org/officeDocument/2006/relationships/image" Target="../media/image7.emf"/><Relationship Id="rId3"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customXml" Target="../ink/ink6.xml"/><Relationship Id="rId2" Type="http://schemas.openxmlformats.org/officeDocument/2006/relationships/image" Target="../media/image8.emf"/><Relationship Id="rId3"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cstate="print">
            <a:lum/>
          </a:blip>
          <a:srcRect/>
          <a:stretch>
            <a:fillRect/>
          </a:stretch>
        </a:blipFill>
        <a:effectLst/>
      </p:bgPr>
    </p:bg>
    <p:spTree>
      <p:nvGrpSpPr>
        <p:cNvPr id="40" name=""/>
        <p:cNvGrpSpPr/>
        <p:nvPr/>
      </p:nvGrpSpPr>
      <p:grpSpPr>
        <a:xfrm>
          <a:off x="0" y="0"/>
          <a:ext cx="0" cy="0"/>
          <a:chOff x="0" y="0"/>
          <a:chExt cx="0" cy="0"/>
        </a:xfrm>
      </p:grpSpPr>
      <p:sp>
        <p:nvSpPr>
          <p:cNvPr id="1048593" name="TextBox 4"/>
          <p:cNvSpPr txBox="1"/>
          <p:nvPr/>
        </p:nvSpPr>
        <p:spPr>
          <a:xfrm>
            <a:off x="3761509" y="2666706"/>
            <a:ext cx="8430491" cy="1692771"/>
          </a:xfrm>
          <a:prstGeom prst="rect"/>
          <a:noFill/>
        </p:spPr>
        <p:txBody>
          <a:bodyPr rtlCol="0" wrap="square">
            <a:spAutoFit/>
          </a:bodyPr>
          <a:p>
            <a:pPr algn="ctr"/>
            <a:r>
              <a:rPr b="1" dirty="0" sz="2800" lang="en-US">
                <a:solidFill>
                  <a:srgbClr val="002060"/>
                </a:solidFill>
              </a:rPr>
              <a:t>Course Name: Hardware Security</a:t>
            </a:r>
          </a:p>
          <a:p>
            <a:pPr algn="ctr"/>
            <a:r>
              <a:rPr b="1" dirty="0" sz="2400" lang="en-US">
                <a:solidFill>
                  <a:srgbClr val="002060"/>
                </a:solidFill>
              </a:rPr>
              <a:t>Faculty Name: Prof </a:t>
            </a:r>
            <a:r>
              <a:rPr b="1" dirty="0" sz="2400" lang="en-US" err="1">
                <a:solidFill>
                  <a:srgbClr val="002060"/>
                </a:solidFill>
              </a:rPr>
              <a:t>Debdeep</a:t>
            </a:r>
            <a:r>
              <a:rPr b="1" dirty="0" sz="2400" lang="en-US">
                <a:solidFill>
                  <a:srgbClr val="002060"/>
                </a:solidFill>
              </a:rPr>
              <a:t> </a:t>
            </a:r>
            <a:r>
              <a:rPr b="1" dirty="0" sz="2400" lang="en-US" err="1">
                <a:solidFill>
                  <a:srgbClr val="002060"/>
                </a:solidFill>
              </a:rPr>
              <a:t>Mukhopadhyay</a:t>
            </a:r>
            <a:endParaRPr b="1" dirty="0" sz="2400" lang="en-US">
              <a:solidFill>
                <a:srgbClr val="002060"/>
              </a:solidFill>
            </a:endParaRPr>
          </a:p>
          <a:p>
            <a:pPr algn="ctr"/>
            <a:r>
              <a:rPr b="1" dirty="0" lang="en-US">
                <a:solidFill>
                  <a:srgbClr val="002060"/>
                </a:solidFill>
              </a:rPr>
              <a:t>Department </a:t>
            </a:r>
            <a:r>
              <a:rPr b="1" dirty="0" sz="2400" lang="en-US">
                <a:solidFill>
                  <a:srgbClr val="002060"/>
                </a:solidFill>
              </a:rPr>
              <a:t>: Computer Science and Engineering</a:t>
            </a:r>
          </a:p>
          <a:p>
            <a:pPr algn="ctr"/>
            <a:r>
              <a:rPr b="1" dirty="0" sz="2400" lang="en-US"/>
              <a:t> </a:t>
            </a:r>
          </a:p>
        </p:txBody>
      </p:sp>
      <p:sp>
        <p:nvSpPr>
          <p:cNvPr id="1048594" name="TextBox 6"/>
          <p:cNvSpPr txBox="1"/>
          <p:nvPr/>
        </p:nvSpPr>
        <p:spPr>
          <a:xfrm>
            <a:off x="4535968" y="4158309"/>
            <a:ext cx="7734172" cy="892552"/>
          </a:xfrm>
          <a:prstGeom prst="rect"/>
          <a:noFill/>
        </p:spPr>
        <p:txBody>
          <a:bodyPr rtlCol="0" wrap="square">
            <a:spAutoFit/>
          </a:bodyPr>
          <a:p>
            <a:pPr algn="ctr"/>
            <a:r>
              <a:rPr b="1" dirty="0" sz="3200" lang="en-US">
                <a:solidFill>
                  <a:srgbClr val="C00000"/>
                </a:solidFill>
              </a:rPr>
              <a:t>Topic</a:t>
            </a:r>
          </a:p>
          <a:p>
            <a:pPr algn="ctr"/>
            <a:r>
              <a:rPr b="1" dirty="0" sz="2000" lang="en-US">
                <a:solidFill>
                  <a:srgbClr val="C00000"/>
                </a:solidFill>
              </a:rPr>
              <a:t>Lecture 26:  Power Analysis-II</a:t>
            </a: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8" name="Rectangle 2"/>
          <p:cNvSpPr>
            <a:spLocks noGrp="1"/>
          </p:cNvSpPr>
          <p:nvPr>
            <p:ph type="title" idx="4294967295"/>
          </p:nvPr>
        </p:nvSpPr>
        <p:spPr bwMode="auto">
          <a:xfrm>
            <a:off x="2819400" y="274638"/>
            <a:ext cx="7499350" cy="1143000"/>
          </a:xfrm>
        </p:spPr>
        <p:txBody>
          <a:bodyPr/>
          <a:p>
            <a:r>
              <a:rPr dirty="0" lang="en-US">
                <a:solidFill>
                  <a:schemeClr val="tx2"/>
                </a:solidFill>
              </a:rPr>
              <a:t>The Selection Function </a:t>
            </a:r>
            <a:r>
              <a:rPr dirty="0" lang="en-US">
                <a:solidFill>
                  <a:schemeClr val="tx2"/>
                </a:solidFill>
                <a:latin typeface="Castellar" pitchFamily="18" charset="0"/>
              </a:rPr>
              <a:t>D</a:t>
            </a:r>
          </a:p>
        </p:txBody>
      </p:sp>
      <p:pic>
        <p:nvPicPr>
          <p:cNvPr id="2097161" name=""/>
          <p:cNvPicPr>
            <a:picLocks noChangeAspect="1" noChangeArrowheads="1"/>
          </p:cNvPicPr>
          <p:nvPr/>
        </p:nvPicPr>
        <p:blipFill>
          <a:blip xmlns:r="http://schemas.openxmlformats.org/officeDocument/2006/relationships" r:embed="rId1"/>
          <a:srcRect/>
          <a:stretch>
            <a:fillRect/>
          </a:stretch>
        </p:blipFill>
        <p:spPr bwMode="auto">
          <a:xfrm>
            <a:off x="2129481" y="5238450"/>
            <a:ext cx="4191000" cy="468312"/>
          </a:xfrm>
          <a:prstGeom prst="rect"/>
          <a:noFill/>
          <a:ln>
            <a:noFill/>
          </a:ln>
          <a:effectLst/>
        </p:spPr>
      </p:pic>
      <p:graphicFrame>
        <p:nvGraphicFramePr>
          <p:cNvPr id="4194305" name="Table 2"/>
          <p:cNvGraphicFramePr>
            <a:graphicFrameLocks noGrp="1"/>
          </p:cNvGraphicFramePr>
          <p:nvPr/>
        </p:nvGraphicFramePr>
        <p:xfrm>
          <a:off x="1176637" y="1417638"/>
          <a:ext cx="1905688" cy="1483360"/>
        </p:xfrm>
        <a:graphic>
          <a:graphicData uri="http://schemas.openxmlformats.org/drawingml/2006/table">
            <a:tbl>
              <a:tblPr firstRow="1" bandRow="1">
                <a:tableStyleId>{5C22544A-7EE6-4342-B048-85BDC9FD1C3A}</a:tableStyleId>
              </a:tblPr>
              <a:tblGrid>
                <a:gridCol w="476422"/>
                <a:gridCol w="476422"/>
                <a:gridCol w="476422"/>
                <a:gridCol w="476422"/>
              </a:tblGrid>
              <a:tr h="370840">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r h="370840">
                <a:tc>
                  <a:txBody>
                    <a:bodyPr/>
                    <a:p>
                      <a:endParaRPr dirty="0"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bl>
          </a:graphicData>
        </a:graphic>
      </p:graphicFrame>
      <p:sp>
        <p:nvSpPr>
          <p:cNvPr id="1048629" name="Right Arrow 3"/>
          <p:cNvSpPr/>
          <p:nvPr/>
        </p:nvSpPr>
        <p:spPr>
          <a:xfrm>
            <a:off x="3196281" y="1804087"/>
            <a:ext cx="626076" cy="543697"/>
          </a:xfrm>
          <a:prstGeom prst="rightArrow"/>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aphicFrame>
        <p:nvGraphicFramePr>
          <p:cNvPr id="4194306" name="Table 9"/>
          <p:cNvGraphicFramePr>
            <a:graphicFrameLocks noGrp="1"/>
          </p:cNvGraphicFramePr>
          <p:nvPr/>
        </p:nvGraphicFramePr>
        <p:xfrm>
          <a:off x="3902331" y="1417638"/>
          <a:ext cx="1905688" cy="1483360"/>
        </p:xfrm>
        <a:graphic>
          <a:graphicData uri="http://schemas.openxmlformats.org/drawingml/2006/table">
            <a:tbl>
              <a:tblPr firstRow="1" bandRow="1">
                <a:tableStyleId>{5C22544A-7EE6-4342-B048-85BDC9FD1C3A}</a:tableStyleId>
              </a:tblPr>
              <a:tblGrid>
                <a:gridCol w="476422"/>
                <a:gridCol w="476422"/>
                <a:gridCol w="476422"/>
                <a:gridCol w="476422"/>
              </a:tblGrid>
              <a:tr h="370840">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r h="370840">
                <a:tc>
                  <a:txBody>
                    <a:bodyPr/>
                    <a:p>
                      <a:endParaRPr dirty="0"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bl>
          </a:graphicData>
        </a:graphic>
      </p:graphicFrame>
      <p:sp>
        <p:nvSpPr>
          <p:cNvPr id="1048630" name="TextBox 4"/>
          <p:cNvSpPr txBox="1"/>
          <p:nvPr/>
        </p:nvSpPr>
        <p:spPr>
          <a:xfrm>
            <a:off x="3160924" y="1174962"/>
            <a:ext cx="741407" cy="646331"/>
          </a:xfrm>
          <a:prstGeom prst="rect"/>
          <a:noFill/>
        </p:spPr>
        <p:txBody>
          <a:bodyPr rtlCol="0" wrap="square">
            <a:spAutoFit/>
          </a:bodyPr>
          <a:p>
            <a:r>
              <a:rPr lang="en-US"/>
              <a:t>Shift</a:t>
            </a:r>
          </a:p>
          <a:p>
            <a:r>
              <a:rPr dirty="0" lang="en-US"/>
              <a:t>Rows</a:t>
            </a:r>
          </a:p>
        </p:txBody>
      </p:sp>
      <p:sp>
        <p:nvSpPr>
          <p:cNvPr id="1048631" name="Right Arrow 11"/>
          <p:cNvSpPr/>
          <p:nvPr/>
        </p:nvSpPr>
        <p:spPr>
          <a:xfrm>
            <a:off x="5887993" y="1887469"/>
            <a:ext cx="626076" cy="543697"/>
          </a:xfrm>
          <a:prstGeom prst="rightArrow"/>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TextBox 12"/>
          <p:cNvSpPr txBox="1"/>
          <p:nvPr/>
        </p:nvSpPr>
        <p:spPr>
          <a:xfrm>
            <a:off x="5887993" y="1036462"/>
            <a:ext cx="971721" cy="923330"/>
          </a:xfrm>
          <a:prstGeom prst="rect"/>
          <a:noFill/>
        </p:spPr>
        <p:txBody>
          <a:bodyPr rtlCol="0" wrap="square">
            <a:spAutoFit/>
          </a:bodyPr>
          <a:p>
            <a:r>
              <a:rPr dirty="0" lang="en-US"/>
              <a:t>Add</a:t>
            </a:r>
          </a:p>
          <a:p>
            <a:r>
              <a:rPr dirty="0" lang="en-US"/>
              <a:t>Round Keys</a:t>
            </a:r>
          </a:p>
        </p:txBody>
      </p:sp>
      <p:sp>
        <p:nvSpPr>
          <p:cNvPr id="1048633" name="Oval 5"/>
          <p:cNvSpPr/>
          <p:nvPr/>
        </p:nvSpPr>
        <p:spPr>
          <a:xfrm>
            <a:off x="6549426" y="1875112"/>
            <a:ext cx="599904" cy="568411"/>
          </a:xfrm>
          <a:prstGeom prst="ellipse"/>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4000" lang="en-US">
                <a:solidFill>
                  <a:schemeClr val="tx2"/>
                </a:solidFill>
              </a:rPr>
              <a:t>+</a:t>
            </a:r>
          </a:p>
        </p:txBody>
      </p:sp>
      <p:graphicFrame>
        <p:nvGraphicFramePr>
          <p:cNvPr id="4194307" name="Table 14"/>
          <p:cNvGraphicFramePr>
            <a:graphicFrameLocks noGrp="1"/>
          </p:cNvGraphicFramePr>
          <p:nvPr/>
        </p:nvGraphicFramePr>
        <p:xfrm>
          <a:off x="5906869" y="3105485"/>
          <a:ext cx="1905688" cy="1483360"/>
        </p:xfrm>
        <a:graphic>
          <a:graphicData uri="http://schemas.openxmlformats.org/drawingml/2006/table">
            <a:tbl>
              <a:tblPr firstRow="1" bandRow="1">
                <a:tableStyleId>{5C22544A-7EE6-4342-B048-85BDC9FD1C3A}</a:tableStyleId>
              </a:tblPr>
              <a:tblGrid>
                <a:gridCol w="476422"/>
                <a:gridCol w="476422"/>
                <a:gridCol w="476422"/>
                <a:gridCol w="476422"/>
              </a:tblGrid>
              <a:tr h="370840">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r h="370840">
                <a:tc>
                  <a:txBody>
                    <a:bodyPr/>
                    <a:p>
                      <a:endParaRPr dirty="0"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bl>
          </a:graphicData>
        </a:graphic>
      </p:graphicFrame>
      <p:sp>
        <p:nvSpPr>
          <p:cNvPr id="1048634" name="Right Arrow 15"/>
          <p:cNvSpPr/>
          <p:nvPr/>
        </p:nvSpPr>
        <p:spPr>
          <a:xfrm rot="16200000">
            <a:off x="6546675" y="2479546"/>
            <a:ext cx="626076" cy="543697"/>
          </a:xfrm>
          <a:prstGeom prst="rightArrow"/>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aphicFrame>
        <p:nvGraphicFramePr>
          <p:cNvPr id="4194308" name="Table 16"/>
          <p:cNvGraphicFramePr>
            <a:graphicFrameLocks noGrp="1"/>
          </p:cNvGraphicFramePr>
          <p:nvPr/>
        </p:nvGraphicFramePr>
        <p:xfrm>
          <a:off x="7830922" y="1417637"/>
          <a:ext cx="1905688" cy="1483360"/>
        </p:xfrm>
        <a:graphic>
          <a:graphicData uri="http://schemas.openxmlformats.org/drawingml/2006/table">
            <a:tbl>
              <a:tblPr firstRow="1" bandRow="1">
                <a:tableStyleId>{5C22544A-7EE6-4342-B048-85BDC9FD1C3A}</a:tableStyleId>
              </a:tblPr>
              <a:tblGrid>
                <a:gridCol w="476422"/>
                <a:gridCol w="476422"/>
                <a:gridCol w="476422"/>
                <a:gridCol w="476422"/>
              </a:tblGrid>
              <a:tr h="370840">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r h="370840">
                <a:tc>
                  <a:txBody>
                    <a:bodyPr/>
                    <a:p>
                      <a:endParaRPr dirty="0"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bl>
          </a:graphicData>
        </a:graphic>
      </p:graphicFrame>
      <p:sp>
        <p:nvSpPr>
          <p:cNvPr id="1048635" name="Right Arrow 17"/>
          <p:cNvSpPr/>
          <p:nvPr/>
        </p:nvSpPr>
        <p:spPr>
          <a:xfrm>
            <a:off x="7184687" y="1894659"/>
            <a:ext cx="626076" cy="543697"/>
          </a:xfrm>
          <a:prstGeom prst="rightArrow"/>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mc:AlternateContent xmlns:mc="http://schemas.openxmlformats.org/markup-compatibility/2006">
        <mc:Choice xmlns:p14="http://schemas.microsoft.com/office/powerpoint/2010/main" Requires="p14">
          <p:contentPart p14:bwMode="auto" r:id="rId2">
            <p14:nvContentPartPr>
              <p14:cNvPr id="2097162" name="Ink 1"/>
              <p14:cNvContentPartPr/>
              <p14:nvPr/>
            </p14:nvContentPartPr>
            <p14:xfrm>
              <a:off x="2152080" y="1013400"/>
              <a:ext cx="8096040" cy="4684320"/>
            </p14:xfrm>
          </p:contentPart>
        </mc:Choice>
        <mc:Fallback>
          <p:pic>
            <p:nvPicPr>
              <p:cNvPr id="2097162" name="Ink 1"/>
              <p:cNvPicPr>
                <a:picLocks/>
              </p:cNvPicPr>
              <p:nvPr/>
            </p:nvPicPr>
            <p:blipFill>
              <a:blip xmlns:r="http://schemas.openxmlformats.org/officeDocument/2006/relationships" r:embed="rId3"/>
              <a:stretch>
                <a:fillRect/>
              </a:stretch>
            </p:blipFill>
            <p:spPr>
              <a:xfrm>
                <a:off x="2152080" y="1013400"/>
                <a:ext cx="8096040" cy="4684320"/>
              </a:xfrm>
              <a:prstGeom prst="rect"/>
            </p:spPr>
          </p:pic>
        </mc:Fallback>
      </mc:AlternateContent>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36" name="Rectangle 2"/>
          <p:cNvSpPr>
            <a:spLocks noGrp="1"/>
          </p:cNvSpPr>
          <p:nvPr>
            <p:ph type="title" idx="4294967295"/>
          </p:nvPr>
        </p:nvSpPr>
        <p:spPr bwMode="auto">
          <a:xfrm>
            <a:off x="2819400" y="274638"/>
            <a:ext cx="7499350" cy="1143000"/>
          </a:xfrm>
        </p:spPr>
        <p:txBody>
          <a:bodyPr/>
          <a:p>
            <a:r>
              <a:rPr dirty="0" lang="en-US">
                <a:solidFill>
                  <a:schemeClr val="tx2"/>
                </a:solidFill>
              </a:rPr>
              <a:t>The Selection Function </a:t>
            </a:r>
            <a:r>
              <a:rPr dirty="0" lang="en-US">
                <a:solidFill>
                  <a:schemeClr val="tx2"/>
                </a:solidFill>
                <a:latin typeface="Castellar" pitchFamily="18" charset="0"/>
              </a:rPr>
              <a:t>D</a:t>
            </a:r>
          </a:p>
        </p:txBody>
      </p:sp>
      <p:graphicFrame>
        <p:nvGraphicFramePr>
          <p:cNvPr id="4194309" name="Table 2"/>
          <p:cNvGraphicFramePr>
            <a:graphicFrameLocks noGrp="1"/>
          </p:cNvGraphicFramePr>
          <p:nvPr/>
        </p:nvGraphicFramePr>
        <p:xfrm>
          <a:off x="1176637" y="1417638"/>
          <a:ext cx="1905688" cy="1483360"/>
        </p:xfrm>
        <a:graphic>
          <a:graphicData uri="http://schemas.openxmlformats.org/drawingml/2006/table">
            <a:tbl>
              <a:tblPr firstRow="1" bandRow="1">
                <a:tableStyleId>{5C22544A-7EE6-4342-B048-85BDC9FD1C3A}</a:tableStyleId>
              </a:tblPr>
              <a:tblGrid>
                <a:gridCol w="476422"/>
                <a:gridCol w="476422"/>
                <a:gridCol w="476422"/>
                <a:gridCol w="476422"/>
              </a:tblGrid>
              <a:tr h="370840">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r h="370840">
                <a:tc>
                  <a:txBody>
                    <a:bodyPr/>
                    <a:p>
                      <a:endParaRPr dirty="0"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bl>
          </a:graphicData>
        </a:graphic>
      </p:graphicFrame>
      <p:sp>
        <p:nvSpPr>
          <p:cNvPr id="1048637" name="Right Arrow 3"/>
          <p:cNvSpPr/>
          <p:nvPr/>
        </p:nvSpPr>
        <p:spPr>
          <a:xfrm>
            <a:off x="3196281" y="1804087"/>
            <a:ext cx="626076" cy="543697"/>
          </a:xfrm>
          <a:prstGeom prst="rightArrow"/>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aphicFrame>
        <p:nvGraphicFramePr>
          <p:cNvPr id="4194310" name="Table 9"/>
          <p:cNvGraphicFramePr>
            <a:graphicFrameLocks noGrp="1"/>
          </p:cNvGraphicFramePr>
          <p:nvPr/>
        </p:nvGraphicFramePr>
        <p:xfrm>
          <a:off x="3902331" y="1417638"/>
          <a:ext cx="1905688" cy="1483360"/>
        </p:xfrm>
        <a:graphic>
          <a:graphicData uri="http://schemas.openxmlformats.org/drawingml/2006/table">
            <a:tbl>
              <a:tblPr firstRow="1" bandRow="1">
                <a:tableStyleId>{5C22544A-7EE6-4342-B048-85BDC9FD1C3A}</a:tableStyleId>
              </a:tblPr>
              <a:tblGrid>
                <a:gridCol w="476422"/>
                <a:gridCol w="476422"/>
                <a:gridCol w="476422"/>
                <a:gridCol w="476422"/>
              </a:tblGrid>
              <a:tr h="370840">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r h="370840">
                <a:tc>
                  <a:txBody>
                    <a:bodyPr/>
                    <a:p>
                      <a:endParaRPr dirty="0"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bl>
          </a:graphicData>
        </a:graphic>
      </p:graphicFrame>
      <p:sp>
        <p:nvSpPr>
          <p:cNvPr id="1048638" name="TextBox 4"/>
          <p:cNvSpPr txBox="1"/>
          <p:nvPr/>
        </p:nvSpPr>
        <p:spPr>
          <a:xfrm>
            <a:off x="3138615" y="2277762"/>
            <a:ext cx="741407" cy="1477328"/>
          </a:xfrm>
          <a:prstGeom prst="rect"/>
          <a:noFill/>
        </p:spPr>
        <p:txBody>
          <a:bodyPr rtlCol="0" wrap="square">
            <a:spAutoFit/>
          </a:bodyPr>
          <a:p>
            <a:r>
              <a:rPr dirty="0" lang="en-US"/>
              <a:t>Sub </a:t>
            </a:r>
            <a:r>
              <a:rPr lang="en-US"/>
              <a:t>Bytes and Shift</a:t>
            </a:r>
            <a:endParaRPr dirty="0" lang="en-US"/>
          </a:p>
          <a:p>
            <a:r>
              <a:rPr dirty="0" lang="en-US"/>
              <a:t>Rows</a:t>
            </a:r>
          </a:p>
        </p:txBody>
      </p:sp>
      <p:sp>
        <p:nvSpPr>
          <p:cNvPr id="1048639" name="Right Arrow 11"/>
          <p:cNvSpPr/>
          <p:nvPr/>
        </p:nvSpPr>
        <p:spPr>
          <a:xfrm>
            <a:off x="5887993" y="1887469"/>
            <a:ext cx="626076" cy="543697"/>
          </a:xfrm>
          <a:prstGeom prst="rightArrow"/>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TextBox 12"/>
          <p:cNvSpPr txBox="1"/>
          <p:nvPr/>
        </p:nvSpPr>
        <p:spPr>
          <a:xfrm>
            <a:off x="5887993" y="1036462"/>
            <a:ext cx="971721" cy="923330"/>
          </a:xfrm>
          <a:prstGeom prst="rect"/>
          <a:noFill/>
        </p:spPr>
        <p:txBody>
          <a:bodyPr rtlCol="0" wrap="square">
            <a:spAutoFit/>
          </a:bodyPr>
          <a:p>
            <a:r>
              <a:rPr dirty="0" lang="en-US"/>
              <a:t>Add</a:t>
            </a:r>
          </a:p>
          <a:p>
            <a:r>
              <a:rPr dirty="0" lang="en-US"/>
              <a:t>Round Keys</a:t>
            </a:r>
          </a:p>
        </p:txBody>
      </p:sp>
      <p:sp>
        <p:nvSpPr>
          <p:cNvPr id="1048641" name="Oval 5"/>
          <p:cNvSpPr/>
          <p:nvPr/>
        </p:nvSpPr>
        <p:spPr>
          <a:xfrm>
            <a:off x="6549426" y="1875112"/>
            <a:ext cx="599904" cy="568411"/>
          </a:xfrm>
          <a:prstGeom prst="ellipse"/>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4000" lang="en-US">
                <a:solidFill>
                  <a:schemeClr val="tx2"/>
                </a:solidFill>
              </a:rPr>
              <a:t>+</a:t>
            </a:r>
          </a:p>
        </p:txBody>
      </p:sp>
      <p:graphicFrame>
        <p:nvGraphicFramePr>
          <p:cNvPr id="4194311" name="Table 14"/>
          <p:cNvGraphicFramePr>
            <a:graphicFrameLocks noGrp="1"/>
          </p:cNvGraphicFramePr>
          <p:nvPr/>
        </p:nvGraphicFramePr>
        <p:xfrm>
          <a:off x="5906869" y="3105485"/>
          <a:ext cx="1905688" cy="1483360"/>
        </p:xfrm>
        <a:graphic>
          <a:graphicData uri="http://schemas.openxmlformats.org/drawingml/2006/table">
            <a:tbl>
              <a:tblPr firstRow="1" bandRow="1">
                <a:tableStyleId>{5C22544A-7EE6-4342-B048-85BDC9FD1C3A}</a:tableStyleId>
              </a:tblPr>
              <a:tblGrid>
                <a:gridCol w="476422"/>
                <a:gridCol w="476422"/>
                <a:gridCol w="476422"/>
                <a:gridCol w="476422"/>
              </a:tblGrid>
              <a:tr h="370840">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r h="370840">
                <a:tc>
                  <a:txBody>
                    <a:bodyPr/>
                    <a:p>
                      <a:endParaRPr dirty="0"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bl>
          </a:graphicData>
        </a:graphic>
      </p:graphicFrame>
      <p:sp>
        <p:nvSpPr>
          <p:cNvPr id="1048642" name="Right Arrow 15"/>
          <p:cNvSpPr/>
          <p:nvPr/>
        </p:nvSpPr>
        <p:spPr>
          <a:xfrm rot="16200000">
            <a:off x="6546675" y="2479546"/>
            <a:ext cx="626076" cy="543697"/>
          </a:xfrm>
          <a:prstGeom prst="rightArrow"/>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aphicFrame>
        <p:nvGraphicFramePr>
          <p:cNvPr id="4194312" name="Table 16"/>
          <p:cNvGraphicFramePr>
            <a:graphicFrameLocks noGrp="1"/>
          </p:cNvGraphicFramePr>
          <p:nvPr/>
        </p:nvGraphicFramePr>
        <p:xfrm>
          <a:off x="7830922" y="1417637"/>
          <a:ext cx="1905688" cy="1483360"/>
        </p:xfrm>
        <a:graphic>
          <a:graphicData uri="http://schemas.openxmlformats.org/drawingml/2006/table">
            <a:tbl>
              <a:tblPr firstRow="1" bandRow="1">
                <a:tableStyleId>{5C22544A-7EE6-4342-B048-85BDC9FD1C3A}</a:tableStyleId>
              </a:tblPr>
              <a:tblGrid>
                <a:gridCol w="476422"/>
                <a:gridCol w="476422"/>
                <a:gridCol w="476422"/>
                <a:gridCol w="476422"/>
              </a:tblGrid>
              <a:tr h="370840">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r h="370840">
                <a:tc>
                  <a:txBody>
                    <a:bodyPr/>
                    <a:p>
                      <a:endParaRPr dirty="0"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lang="en-US"/>
                    </a:p>
                  </a:txBody>
                  <a:tcPr>
                    <a:solidFill>
                      <a:schemeClr val="accent2">
                        <a:lumMod val="60000"/>
                        <a:lumOff val="40000"/>
                      </a:schemeClr>
                    </a:solidFill>
                  </a:tcPr>
                </a:tc>
                <a:tc>
                  <a:txBody>
                    <a:bodyPr/>
                    <a:p>
                      <a:endParaRPr dirty="0" lang="en-US"/>
                    </a:p>
                  </a:txBody>
                  <a:tcPr>
                    <a:solidFill>
                      <a:schemeClr val="accent2">
                        <a:lumMod val="60000"/>
                        <a:lumOff val="40000"/>
                      </a:schemeClr>
                    </a:solidFill>
                  </a:tcPr>
                </a:tc>
              </a:tr>
              <a:tr h="370840">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c>
                  <a:txBody>
                    <a:bodyPr/>
                    <a:p>
                      <a:endParaRPr dirty="0" lang="en-US"/>
                    </a:p>
                  </a:txBody>
                  <a:tcPr>
                    <a:solidFill>
                      <a:schemeClr val="accent4">
                        <a:lumMod val="20000"/>
                        <a:lumOff val="80000"/>
                      </a:schemeClr>
                    </a:solidFill>
                  </a:tcPr>
                </a:tc>
              </a:tr>
            </a:tbl>
          </a:graphicData>
        </a:graphic>
      </p:graphicFrame>
      <p:sp>
        <p:nvSpPr>
          <p:cNvPr id="1048643" name="Right Arrow 17"/>
          <p:cNvSpPr/>
          <p:nvPr/>
        </p:nvSpPr>
        <p:spPr>
          <a:xfrm>
            <a:off x="7184687" y="1894659"/>
            <a:ext cx="626076" cy="543697"/>
          </a:xfrm>
          <a:prstGeom prst="rightArrow"/>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4" name="Rectangle 1"/>
          <p:cNvSpPr/>
          <p:nvPr/>
        </p:nvSpPr>
        <p:spPr>
          <a:xfrm>
            <a:off x="5906869" y="3476368"/>
            <a:ext cx="477455" cy="362464"/>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en-US"/>
              <a:t>??</a:t>
            </a:r>
          </a:p>
        </p:txBody>
      </p:sp>
      <p:sp>
        <p:nvSpPr>
          <p:cNvPr id="1048645" name="Rectangle 18"/>
          <p:cNvSpPr/>
          <p:nvPr/>
        </p:nvSpPr>
        <p:spPr>
          <a:xfrm>
            <a:off x="7846120" y="1778560"/>
            <a:ext cx="477455" cy="362464"/>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sz="1400" lang="en-US"/>
              <a:t>C10</a:t>
            </a:r>
            <a:endParaRPr dirty="0" sz="1400" lang="en-US"/>
          </a:p>
        </p:txBody>
      </p:sp>
      <p:sp>
        <p:nvSpPr>
          <p:cNvPr id="1048646" name="TextBox 6"/>
          <p:cNvSpPr txBox="1"/>
          <p:nvPr/>
        </p:nvSpPr>
        <p:spPr>
          <a:xfrm>
            <a:off x="4802659" y="3476368"/>
            <a:ext cx="1022436" cy="369332"/>
          </a:xfrm>
          <a:prstGeom prst="rect"/>
          <a:noFill/>
        </p:spPr>
        <p:txBody>
          <a:bodyPr rtlCol="0" wrap="square">
            <a:spAutoFit/>
          </a:bodyPr>
          <a:p>
            <a:r>
              <a:rPr dirty="0" lang="en-US">
                <a:solidFill>
                  <a:srgbClr val="C00000"/>
                </a:solidFill>
              </a:rPr>
              <a:t>Guess k*</a:t>
            </a:r>
          </a:p>
        </p:txBody>
      </p:sp>
      <p:sp>
        <p:nvSpPr>
          <p:cNvPr id="1048647" name="Rectangle 19"/>
          <p:cNvSpPr/>
          <p:nvPr/>
        </p:nvSpPr>
        <p:spPr>
          <a:xfrm>
            <a:off x="3902331" y="1796040"/>
            <a:ext cx="477455" cy="362464"/>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400" lang="en-US"/>
          </a:p>
        </p:txBody>
      </p:sp>
      <p:sp>
        <p:nvSpPr>
          <p:cNvPr id="1048648" name="TextBox 7"/>
          <p:cNvSpPr txBox="1">
            <a:spLocks noChangeAspect="1" noMove="1" noResize="1" noRot="1" noAdjustHandles="1" noEditPoints="1" noChangeArrowheads="1" noChangeShapeType="1" noTextEdit="1"/>
          </p:cNvSpPr>
          <p:nvPr/>
        </p:nvSpPr>
        <p:spPr>
          <a:xfrm>
            <a:off x="3797767" y="2964293"/>
            <a:ext cx="1378810" cy="369332"/>
          </a:xfrm>
          <a:prstGeom prst="rect"/>
          <a:blipFill rotWithShape="0">
            <a:blip xmlns:r="http://schemas.openxmlformats.org/officeDocument/2006/relationships" r:embed="rId1"/>
            <a:stretch>
              <a:fillRect b="-4918"/>
            </a:stretch>
          </a:blipFill>
        </p:spPr>
        <p:txBody>
          <a:bodyPr/>
          <a:p>
            <a:r>
              <a:rPr lang="en-US">
                <a:noFill/>
              </a:rPr>
              <a:t> </a:t>
            </a:r>
          </a:p>
        </p:txBody>
      </p:sp>
      <p:cxnSp>
        <p:nvCxnSpPr>
          <p:cNvPr id="3145728" name="Straight Arrow Connector 10"/>
          <p:cNvCxnSpPr>
            <a:cxnSpLocks/>
            <a:endCxn id="1048647" idx="2"/>
          </p:cNvCxnSpPr>
          <p:nvPr/>
        </p:nvCxnSpPr>
        <p:spPr>
          <a:xfrm flipV="1">
            <a:off x="4030875" y="2158504"/>
            <a:ext cx="110184" cy="805789"/>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8649" name="Rectangle 21"/>
          <p:cNvSpPr/>
          <p:nvPr/>
        </p:nvSpPr>
        <p:spPr>
          <a:xfrm>
            <a:off x="1654942" y="1804043"/>
            <a:ext cx="477455" cy="362464"/>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400" lang="en-US"/>
          </a:p>
        </p:txBody>
      </p:sp>
      <p:cxnSp>
        <p:nvCxnSpPr>
          <p:cNvPr id="3145729" name="Straight Arrow Connector 22"/>
          <p:cNvCxnSpPr>
            <a:cxnSpLocks/>
          </p:cNvCxnSpPr>
          <p:nvPr/>
        </p:nvCxnSpPr>
        <p:spPr>
          <a:xfrm flipV="1">
            <a:off x="1725580" y="2130859"/>
            <a:ext cx="142690" cy="933574"/>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8650" name="TextBox 20"/>
          <p:cNvSpPr txBox="1">
            <a:spLocks noChangeAspect="1" noMove="1" noResize="1" noRot="1" noAdjustHandles="1" noEditPoints="1" noChangeArrowheads="1" noChangeShapeType="1" noTextEdit="1"/>
          </p:cNvSpPr>
          <p:nvPr/>
        </p:nvSpPr>
        <p:spPr>
          <a:xfrm>
            <a:off x="782595" y="3148959"/>
            <a:ext cx="2001545" cy="369332"/>
          </a:xfrm>
          <a:prstGeom prst="rect"/>
          <a:blipFill rotWithShape="0">
            <a:blip xmlns:r="http://schemas.openxmlformats.org/officeDocument/2006/relationships" r:embed="rId2"/>
            <a:stretch>
              <a:fillRect b="-13333"/>
            </a:stretch>
          </a:blipFill>
        </p:spPr>
        <p:txBody>
          <a:bodyPr/>
          <a:p>
            <a:r>
              <a:rPr lang="en-US">
                <a:noFill/>
              </a:rPr>
              <a:t> </a:t>
            </a:r>
          </a:p>
        </p:txBody>
      </p:sp>
      <p:sp>
        <p:nvSpPr>
          <p:cNvPr id="1048651" name="TextBox 23"/>
          <p:cNvSpPr txBox="1">
            <a:spLocks noChangeAspect="1" noMove="1" noResize="1" noRot="1" noAdjustHandles="1" noEditPoints="1" noChangeArrowheads="1" noChangeShapeType="1" noTextEdit="1"/>
          </p:cNvSpPr>
          <p:nvPr/>
        </p:nvSpPr>
        <p:spPr>
          <a:xfrm>
            <a:off x="878362" y="4652140"/>
            <a:ext cx="8332820" cy="1516569"/>
          </a:xfrm>
          <a:prstGeom prst="rect"/>
          <a:blipFill rotWithShape="0">
            <a:blip xmlns:r="http://schemas.openxmlformats.org/officeDocument/2006/relationships" r:embed="rId3"/>
            <a:stretch>
              <a:fillRect l="-585" t="-28112" r="-658"/>
            </a:stretch>
          </a:blipFill>
        </p:spPr>
        <p:txBody>
          <a:bodyPr/>
          <a:p>
            <a:r>
              <a:rPr lang="en-US">
                <a:noFill/>
              </a:rPr>
              <a:t> </a:t>
            </a:r>
          </a:p>
        </p:txBody>
      </p:sp>
      <mc:AlternateContent xmlns:mc="http://schemas.openxmlformats.org/markup-compatibility/2006">
        <mc:Choice xmlns:p14="http://schemas.microsoft.com/office/powerpoint/2010/main" Requires="p14">
          <p:contentPart p14:bwMode="auto" r:id="rId4">
            <p14:nvContentPartPr>
              <p14:cNvPr id="2097164" name="Ink 8"/>
              <p14:cNvContentPartPr/>
              <p14:nvPr/>
            </p14:nvContentPartPr>
            <p14:xfrm>
              <a:off x="1138680" y="1005120"/>
              <a:ext cx="5574600" cy="4090680"/>
            </p14:xfrm>
          </p:contentPart>
        </mc:Choice>
        <mc:Fallback>
          <p:pic>
            <p:nvPicPr>
              <p:cNvPr id="2097164" name="Ink 8"/>
              <p:cNvPicPr>
                <a:picLocks/>
              </p:cNvPicPr>
              <p:nvPr/>
            </p:nvPicPr>
            <p:blipFill>
              <a:blip xmlns:r="http://schemas.openxmlformats.org/officeDocument/2006/relationships" r:embed="rId5"/>
              <a:stretch>
                <a:fillRect/>
              </a:stretch>
            </p:blipFill>
            <p:spPr>
              <a:xfrm>
                <a:off x="1138680" y="1005120"/>
                <a:ext cx="5574600" cy="4090680"/>
              </a:xfrm>
              <a:prstGeom prst="rect"/>
            </p:spPr>
          </p:pic>
        </mc:Fallback>
      </mc:AlternateContent>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52" name="Rectangle 2"/>
          <p:cNvSpPr>
            <a:spLocks noGrp="1"/>
          </p:cNvSpPr>
          <p:nvPr>
            <p:ph type="title" idx="4294967295"/>
          </p:nvPr>
        </p:nvSpPr>
        <p:spPr bwMode="auto">
          <a:xfrm>
            <a:off x="2011748" y="495087"/>
            <a:ext cx="7499350" cy="598487"/>
          </a:xfrm>
        </p:spPr>
        <p:txBody>
          <a:bodyPr>
            <a:normAutofit fontScale="90000"/>
          </a:bodyPr>
          <a:p>
            <a:r>
              <a:rPr dirty="0" lang="en-US" spc="300"/>
              <a:t>DPA Mathematically</a:t>
            </a:r>
          </a:p>
        </p:txBody>
      </p:sp>
      <p:sp>
        <p:nvSpPr>
          <p:cNvPr id="1048653" name="Rectangle 3"/>
          <p:cNvSpPr>
            <a:spLocks noGrp="1"/>
          </p:cNvSpPr>
          <p:nvPr>
            <p:ph type="body" sz="half" idx="4294967295"/>
          </p:nvPr>
        </p:nvSpPr>
        <p:spPr>
          <a:xfrm>
            <a:off x="1167071" y="1252151"/>
            <a:ext cx="7624762" cy="3657600"/>
          </a:xfrm>
        </p:spPr>
        <p:txBody>
          <a:bodyPr/>
          <a:p>
            <a:r>
              <a:rPr altLang="en-US" lang="en-US">
                <a:latin typeface="Gill Sans MT" charset="0"/>
              </a:rPr>
              <a:t>Attacker now computes a k-sample differential trace </a:t>
            </a:r>
            <a:r>
              <a:rPr altLang="en-US" dirty="0" lang="el-GR">
                <a:latin typeface="Gill Sans MT" charset="0"/>
              </a:rPr>
              <a:t>Δ</a:t>
            </a:r>
            <a:r>
              <a:rPr altLang="en-US" baseline="-25000" dirty="0" lang="en-US">
                <a:latin typeface="Gill Sans MT" charset="0"/>
              </a:rPr>
              <a:t>D</a:t>
            </a:r>
            <a:r>
              <a:rPr altLang="en-US" dirty="0" lang="en-US">
                <a:latin typeface="Gill Sans MT" charset="0"/>
              </a:rPr>
              <a:t>[1..k] by finding the difference between the average of the traces for which D(…) is one and the average for which D(…) is zero.</a:t>
            </a:r>
          </a:p>
          <a:p>
            <a:endParaRPr altLang="en-US" dirty="0" lang="el-GR">
              <a:latin typeface="Gill Sans MT" charset="0"/>
            </a:endParaRPr>
          </a:p>
        </p:txBody>
      </p:sp>
      <p:pic>
        <p:nvPicPr>
          <p:cNvPr id="2097165" name=""/>
          <p:cNvPicPr>
            <a:picLocks noChangeAspect="1" noChangeArrowheads="1"/>
          </p:cNvPicPr>
          <p:nvPr/>
        </p:nvPicPr>
        <p:blipFill>
          <a:blip xmlns:r="http://schemas.openxmlformats.org/officeDocument/2006/relationships" r:embed="rId1"/>
          <a:srcRect/>
          <a:stretch>
            <a:fillRect/>
          </a:stretch>
        </p:blipFill>
        <p:spPr bwMode="auto">
          <a:xfrm>
            <a:off x="1852699" y="2931384"/>
            <a:ext cx="5624512" cy="1706563"/>
          </a:xfrm>
          <a:prstGeom prst="rect"/>
          <a:noFill/>
          <a:ln>
            <a:noFill/>
          </a:ln>
          <a:effectLst/>
        </p:spPr>
      </p:pic>
      <p:sp>
        <p:nvSpPr>
          <p:cNvPr id="1048654" name="Rectangle 5"/>
          <p:cNvSpPr>
            <a:spLocks noChangeArrowheads="1"/>
          </p:cNvSpPr>
          <p:nvPr/>
        </p:nvSpPr>
        <p:spPr bwMode="auto">
          <a:xfrm>
            <a:off x="969255" y="4637947"/>
            <a:ext cx="7391400" cy="1295400"/>
          </a:xfrm>
          <a:prstGeom prst="rect"/>
          <a:solidFill>
            <a:schemeClr val="accent4">
              <a:lumMod val="60000"/>
              <a:lumOff val="40000"/>
            </a:schemeClr>
          </a:solidFill>
          <a:ln w="9525">
            <a:solidFill>
              <a:schemeClr val="accent1"/>
            </a:solidFill>
            <a:miter lim="800000"/>
            <a:headEnd/>
            <a:tailEnd/>
          </a:ln>
          <a:effectLst>
            <a:softEdge rad="63500"/>
          </a:effectLst>
        </p:spPr>
        <p:txBody>
          <a:bodyPr anchor="ctr" wrap="none"/>
          <a:p>
            <a:pPr algn="ctr" eaLnBrk="0" hangingPunct="0"/>
            <a:r>
              <a:rPr dirty="0" lang="en-US">
                <a:solidFill>
                  <a:srgbClr val="9B4C37"/>
                </a:solidFill>
                <a:ea typeface="ＭＳ Ｐゴシック" pitchFamily="34" charset="-128"/>
              </a:rPr>
              <a:t>Principle: If K</a:t>
            </a:r>
            <a:r>
              <a:rPr baseline="-25000" dirty="0" lang="en-US">
                <a:solidFill>
                  <a:srgbClr val="9B4C37"/>
                </a:solidFill>
                <a:ea typeface="ＭＳ Ｐゴシック" pitchFamily="34" charset="-128"/>
              </a:rPr>
              <a:t>s </a:t>
            </a:r>
            <a:r>
              <a:rPr dirty="0" lang="en-US">
                <a:solidFill>
                  <a:srgbClr val="9B4C37"/>
                </a:solidFill>
                <a:ea typeface="ＭＳ Ｐゴシック" pitchFamily="34" charset="-128"/>
              </a:rPr>
              <a:t>is wrongly guessed, D behaves like a random guess. </a:t>
            </a:r>
          </a:p>
          <a:p>
            <a:pPr algn="ctr" eaLnBrk="0" hangingPunct="0"/>
            <a:r>
              <a:rPr dirty="0" lang="en-US">
                <a:solidFill>
                  <a:srgbClr val="9B4C37"/>
                </a:solidFill>
                <a:ea typeface="ＭＳ Ｐゴシック" pitchFamily="34" charset="-128"/>
              </a:rPr>
              <a:t>Thus for a large number of sample points, </a:t>
            </a:r>
            <a:r>
              <a:rPr dirty="0" lang="el-GR">
                <a:solidFill>
                  <a:srgbClr val="9B4C37"/>
                </a:solidFill>
                <a:ea typeface="ＭＳ Ｐゴシック" pitchFamily="34" charset="-128"/>
              </a:rPr>
              <a:t>Δ</a:t>
            </a:r>
            <a:r>
              <a:rPr dirty="0" lang="en-US">
                <a:solidFill>
                  <a:srgbClr val="9B4C37"/>
                </a:solidFill>
                <a:ea typeface="ＭＳ Ｐゴシック" pitchFamily="34" charset="-128"/>
              </a:rPr>
              <a:t>D[1..k]  tends to zero. But </a:t>
            </a:r>
          </a:p>
          <a:p>
            <a:pPr algn="ctr" eaLnBrk="0" hangingPunct="0"/>
            <a:r>
              <a:rPr dirty="0" lang="en-US">
                <a:solidFill>
                  <a:srgbClr val="9B4C37"/>
                </a:solidFill>
                <a:ea typeface="ＭＳ Ｐゴシック" pitchFamily="34" charset="-128"/>
              </a:rPr>
              <a:t>if its correct, the differential will be non-zero and show spikes when </a:t>
            </a:r>
          </a:p>
          <a:p>
            <a:pPr algn="ctr" eaLnBrk="0" hangingPunct="0"/>
            <a:r>
              <a:rPr dirty="0" lang="en-US">
                <a:solidFill>
                  <a:srgbClr val="9B4C37"/>
                </a:solidFill>
                <a:ea typeface="ＭＳ Ｐゴシック" pitchFamily="34" charset="-128"/>
              </a:rPr>
              <a:t>D is correlated with the value being processed. </a:t>
            </a:r>
          </a:p>
        </p:txBody>
      </p:sp>
      <mc:AlternateContent xmlns:mc="http://schemas.openxmlformats.org/markup-compatibility/2006">
        <mc:Choice xmlns:p14="http://schemas.microsoft.com/office/powerpoint/2010/main" Requires="p14">
          <p:contentPart p14:bwMode="auto" r:id="rId2">
            <p14:nvContentPartPr>
              <p14:cNvPr id="2097166" name="Ink 1"/>
              <p14:cNvContentPartPr/>
              <p14:nvPr/>
            </p14:nvContentPartPr>
            <p14:xfrm>
              <a:off x="1761120" y="2042280"/>
              <a:ext cx="6760080" cy="3816360"/>
            </p14:xfrm>
          </p:contentPart>
        </mc:Choice>
        <mc:Fallback>
          <p:pic>
            <p:nvPicPr>
              <p:cNvPr id="2097166" name="Ink 1"/>
              <p:cNvPicPr>
                <a:picLocks/>
              </p:cNvPicPr>
              <p:nvPr/>
            </p:nvPicPr>
            <p:blipFill>
              <a:blip xmlns:r="http://schemas.openxmlformats.org/officeDocument/2006/relationships" r:embed="rId3"/>
              <a:stretch>
                <a:fillRect/>
              </a:stretch>
            </p:blipFill>
            <p:spPr>
              <a:xfrm>
                <a:off x="1761120" y="2042280"/>
                <a:ext cx="6760080" cy="3816360"/>
              </a:xfrm>
              <a:prstGeom prst="rect"/>
            </p:spPr>
          </p:pic>
        </mc:Fallback>
      </mc:AlternateContent>
    </p:spTree>
  </p:cSld>
  <p:clrMapOvr>
    <a:masterClrMapping/>
  </p:clrMapOvr>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4" presetSubtype="16">
                                  <p:stCondLst>
                                    <p:cond delay="0"/>
                                  </p:stCondLst>
                                  <p:childTnLst>
                                    <p:set>
                                      <p:cBhvr>
                                        <p:cTn dur="1" fill="hold" id="6">
                                          <p:stCondLst>
                                            <p:cond delay="0"/>
                                          </p:stCondLst>
                                        </p:cTn>
                                        <p:tgtEl>
                                          <p:spTgt spid="1048654"/>
                                        </p:tgtEl>
                                        <p:attrNameLst>
                                          <p:attrName>style.visibility</p:attrName>
                                        </p:attrNameLst>
                                      </p:cBhvr>
                                      <p:to>
                                        <p:strVal val="visible"/>
                                      </p:to>
                                    </p:set>
                                    <p:animEffect transition="in" filter="box(in)">
                                      <p:cBhvr>
                                        <p:cTn dur="500" id="7"/>
                                        <p:tgtEl>
                                          <p:spTgt spid="1048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55" name="TextBox 4"/>
          <p:cNvSpPr txBox="1">
            <a:spLocks noChangeArrowheads="1"/>
          </p:cNvSpPr>
          <p:nvPr/>
        </p:nvSpPr>
        <p:spPr bwMode="auto">
          <a:xfrm>
            <a:off x="1171833" y="5424426"/>
            <a:ext cx="7610610" cy="461665"/>
          </a:xfrm>
          <a:prstGeom prst="rect"/>
          <a:solidFill>
            <a:schemeClr val="accent2">
              <a:lumMod val="60000"/>
              <a:lumOff val="40000"/>
            </a:schemeClr>
          </a:solidFill>
          <a:ln w="9525">
            <a:noFill/>
            <a:miter lim="800000"/>
            <a:headEnd/>
            <a:tailEnd/>
          </a:ln>
        </p:spPr>
        <p:txBody>
          <a:bodyPr wrap="none">
            <a:spAutoFit/>
          </a:bodyPr>
          <a:p>
            <a:r>
              <a:rPr b="1" dirty="0" sz="2400" lang="en-US">
                <a:ea typeface="ＭＳ Ｐゴシック" pitchFamily="34" charset="-128"/>
              </a:rPr>
              <a:t>SBOX – 3 		BIT – 3 	TRACE COUNT = 4,000</a:t>
            </a:r>
          </a:p>
        </p:txBody>
      </p:sp>
      <p:sp>
        <p:nvSpPr>
          <p:cNvPr id="1048656" name="TextBox 5"/>
          <p:cNvSpPr txBox="1">
            <a:spLocks noChangeArrowheads="1"/>
          </p:cNvSpPr>
          <p:nvPr/>
        </p:nvSpPr>
        <p:spPr bwMode="auto">
          <a:xfrm>
            <a:off x="4841790" y="5117307"/>
            <a:ext cx="2474913" cy="4000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a:r>
              <a:rPr altLang="en-US" b="1" sz="2000" lang="en-US"/>
              <a:t>2D Differential Plot</a:t>
            </a:r>
          </a:p>
        </p:txBody>
      </p:sp>
      <p:pic>
        <p:nvPicPr>
          <p:cNvPr id="2097168" name="Picture 2"/>
          <p:cNvPicPr>
            <a:picLocks noChangeAspect="1" noChangeArrowheads="1"/>
          </p:cNvPicPr>
          <p:nvPr/>
        </p:nvPicPr>
        <p:blipFill>
          <a:blip xmlns:r="http://schemas.openxmlformats.org/officeDocument/2006/relationships" r:embed="rId1"/>
          <a:srcRect/>
          <a:stretch>
            <a:fillRect/>
          </a:stretch>
        </p:blipFill>
        <p:spPr bwMode="auto">
          <a:xfrm>
            <a:off x="586946" y="869157"/>
            <a:ext cx="8915400" cy="4648200"/>
          </a:xfrm>
          <a:prstGeom prst="rect"/>
          <a:noFill/>
          <a:ln>
            <a:noFill/>
          </a:ln>
        </p:spPr>
      </p:pic>
      <p:sp>
        <p:nvSpPr>
          <p:cNvPr id="1048657" name="Title 3"/>
          <p:cNvSpPr>
            <a:spLocks noGrp="1"/>
          </p:cNvSpPr>
          <p:nvPr>
            <p:ph type="title" idx="4294967295"/>
          </p:nvPr>
        </p:nvSpPr>
        <p:spPr bwMode="auto">
          <a:xfrm>
            <a:off x="2209800" y="76200"/>
            <a:ext cx="8305800" cy="1143000"/>
          </a:xfrm>
          <a:ln>
            <a:miter lim="800000"/>
            <a:headEnd/>
            <a:tailEnd/>
          </a:ln>
        </p:spPr>
        <p:txBody>
          <a:bodyPr anchor="b" bIns="0" lIns="0" rIns="0" rtlCol="0" tIns="45720" vert="horz">
            <a:normAutofit/>
            <a:scene3d>
              <a:camera prst="orthographicFront"/>
              <a:lightRig dir="t" rig="freezing">
                <a:rot lat="0" lon="0" rev="5640000"/>
              </a:lightRig>
            </a:scene3d>
            <a:sp3d prstMaterial="flat">
              <a:contourClr>
                <a:schemeClr val="tx2"/>
              </a:contourClr>
            </a:sp3d>
          </a:bodyPr>
          <a:p>
            <a:r>
              <a:rPr dirty="0" lang="en-US"/>
              <a:t>DPA Results - DES</a:t>
            </a:r>
          </a:p>
        </p:txBody>
      </p:sp>
    </p:spTree>
  </p:cSld>
  <p:clrMapOvr>
    <a:masterClrMapping/>
  </p:clrMapOvr>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58" name="Title 3"/>
          <p:cNvSpPr>
            <a:spLocks noGrp="1"/>
          </p:cNvSpPr>
          <p:nvPr>
            <p:ph type="title" idx="4294967295"/>
          </p:nvPr>
        </p:nvSpPr>
        <p:spPr bwMode="auto">
          <a:xfrm>
            <a:off x="2209800" y="152400"/>
            <a:ext cx="8305800" cy="1143000"/>
          </a:xfrm>
          <a:ln>
            <a:miter lim="800000"/>
            <a:headEnd/>
            <a:tailEnd/>
          </a:ln>
        </p:spPr>
        <p:txBody>
          <a:bodyPr anchor="b" bIns="0" lIns="0" rIns="0" rtlCol="0" tIns="45720" vert="horz">
            <a:normAutofit/>
            <a:scene3d>
              <a:camera prst="orthographicFront"/>
              <a:lightRig dir="t" rig="freezing">
                <a:rot lat="0" lon="0" rev="5640000"/>
              </a:lightRig>
            </a:scene3d>
            <a:sp3d prstMaterial="flat">
              <a:contourClr>
                <a:schemeClr val="tx2"/>
              </a:contourClr>
            </a:sp3d>
          </a:bodyPr>
          <a:p>
            <a:r>
              <a:rPr dirty="0" lang="en-US">
                <a:solidFill>
                  <a:schemeClr val="tx2"/>
                </a:solidFill>
              </a:rPr>
              <a:t>DPA Results - DES</a:t>
            </a:r>
          </a:p>
        </p:txBody>
      </p:sp>
      <p:pic>
        <p:nvPicPr>
          <p:cNvPr id="2097169" name="Picture 5"/>
          <p:cNvPicPr>
            <a:picLocks noChangeAspect="1" noChangeArrowheads="1"/>
          </p:cNvPicPr>
          <p:nvPr/>
        </p:nvPicPr>
        <p:blipFill>
          <a:blip xmlns:r="http://schemas.openxmlformats.org/officeDocument/2006/relationships" r:embed="rId1"/>
          <a:srcRect l="3200" r="800"/>
          <a:stretch>
            <a:fillRect/>
          </a:stretch>
        </p:blipFill>
        <p:spPr bwMode="auto">
          <a:xfrm>
            <a:off x="1011195" y="1391338"/>
            <a:ext cx="7848600" cy="3495675"/>
          </a:xfrm>
          <a:prstGeom prst="rect"/>
          <a:gradFill rotWithShape="1">
            <a:gsLst>
              <a:gs pos="0">
                <a:srgbClr val="FFD66B"/>
              </a:gs>
              <a:gs pos="62000">
                <a:srgbClr val="FFEDCB"/>
              </a:gs>
              <a:gs pos="100000">
                <a:srgbClr val="FFF2DA"/>
              </a:gs>
            </a:gsLst>
            <a:lin ang="16200000"/>
          </a:gradFill>
          <a:ln>
            <a:noFill/>
          </a:ln>
          <a:effectLst>
            <a:outerShdw blurRad="63500" dir="5400000" dist="38100" rotWithShape="0">
              <a:srgbClr val="000000">
                <a:alpha val="43137"/>
              </a:srgbClr>
            </a:outerShdw>
          </a:effectLst>
        </p:spPr>
      </p:pic>
      <p:sp>
        <p:nvSpPr>
          <p:cNvPr id="1048659" name="TextBox 9"/>
          <p:cNvSpPr txBox="1">
            <a:spLocks noChangeArrowheads="1"/>
          </p:cNvSpPr>
          <p:nvPr/>
        </p:nvSpPr>
        <p:spPr bwMode="auto">
          <a:xfrm>
            <a:off x="1130190" y="5354596"/>
            <a:ext cx="7610610" cy="461665"/>
          </a:xfrm>
          <a:prstGeom prst="rect"/>
          <a:solidFill>
            <a:schemeClr val="accent2">
              <a:lumMod val="60000"/>
              <a:lumOff val="40000"/>
            </a:schemeClr>
          </a:solidFill>
          <a:ln w="9525">
            <a:noFill/>
            <a:miter lim="800000"/>
            <a:headEnd/>
            <a:tailEnd/>
          </a:ln>
        </p:spPr>
        <p:txBody>
          <a:bodyPr wrap="none">
            <a:spAutoFit/>
          </a:bodyPr>
          <a:p>
            <a:r>
              <a:rPr b="1" dirty="0" sz="2400" lang="en-US">
                <a:ea typeface="ＭＳ Ｐゴシック" pitchFamily="34" charset="-128"/>
              </a:rPr>
              <a:t>SBOX – 3 		BIT – 3 	TRACE COUNT = 4,000</a:t>
            </a:r>
          </a:p>
        </p:txBody>
      </p:sp>
      <p:sp>
        <p:nvSpPr>
          <p:cNvPr id="1048660" name="TextBox 10"/>
          <p:cNvSpPr txBox="1">
            <a:spLocks noChangeArrowheads="1"/>
          </p:cNvSpPr>
          <p:nvPr/>
        </p:nvSpPr>
        <p:spPr bwMode="auto">
          <a:xfrm>
            <a:off x="4232190" y="4887013"/>
            <a:ext cx="2474913" cy="4000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a:r>
              <a:rPr altLang="en-US" b="1" sz="2000" lang="en-US"/>
              <a:t>3D Differential Plot</a:t>
            </a:r>
          </a:p>
        </p:txBody>
      </p:sp>
      <p:sp>
        <p:nvSpPr>
          <p:cNvPr id="1048661" name="TextBox 11"/>
          <p:cNvSpPr txBox="1">
            <a:spLocks noChangeArrowheads="1"/>
          </p:cNvSpPr>
          <p:nvPr/>
        </p:nvSpPr>
        <p:spPr bwMode="auto">
          <a:xfrm>
            <a:off x="7848601" y="4267201"/>
            <a:ext cx="715963" cy="923925"/>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a:r>
              <a:rPr altLang="en-US" b="1" sz="5400" lang="en-US">
                <a:solidFill>
                  <a:srgbClr val="FF0000"/>
                </a:solidFill>
                <a:sym typeface="Wingdings 2" charset="2"/>
              </a:rPr>
              <a:t></a:t>
            </a:r>
            <a:endParaRPr altLang="en-US" b="1" sz="5400" lang="en-US">
              <a:solidFill>
                <a:srgbClr val="FF0000"/>
              </a:solidFill>
            </a:endParaRPr>
          </a:p>
        </p:txBody>
      </p:sp>
      <mc:AlternateContent xmlns:mc="http://schemas.openxmlformats.org/markup-compatibility/2006">
        <mc:Choice xmlns:p14="http://schemas.microsoft.com/office/powerpoint/2010/main" Requires="p14">
          <p:contentPart p14:bwMode="auto" r:id="rId2">
            <p14:nvContentPartPr>
              <p14:cNvPr id="2097170" name="Ink 1"/>
              <p14:cNvContentPartPr/>
              <p14:nvPr/>
            </p14:nvContentPartPr>
            <p14:xfrm>
              <a:off x="6617520" y="4091040"/>
              <a:ext cx="912960" cy="402480"/>
            </p14:xfrm>
          </p:contentPart>
        </mc:Choice>
        <mc:Fallback>
          <p:pic>
            <p:nvPicPr>
              <p:cNvPr id="2097170" name="Ink 1"/>
              <p:cNvPicPr>
                <a:picLocks/>
              </p:cNvPicPr>
              <p:nvPr/>
            </p:nvPicPr>
            <p:blipFill>
              <a:blip xmlns:r="http://schemas.openxmlformats.org/officeDocument/2006/relationships" r:embed="rId3"/>
              <a:stretch>
                <a:fillRect/>
              </a:stretch>
            </p:blipFill>
            <p:spPr>
              <a:xfrm>
                <a:off x="6617520" y="4091040"/>
                <a:ext cx="912960" cy="402480"/>
              </a:xfrm>
              <a:prstGeom prst="rect"/>
            </p:spPr>
          </p:pic>
        </mc:Fallback>
      </mc:AlternateContent>
    </p:spTree>
  </p:cSld>
  <p:clrMapOvr>
    <a:masterClrMapping/>
  </p:clrMapOvr>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62" name="Title 3"/>
          <p:cNvSpPr txBox="1"/>
          <p:nvPr/>
        </p:nvSpPr>
        <p:spPr bwMode="auto">
          <a:xfrm>
            <a:off x="2362200" y="76200"/>
            <a:ext cx="8305800" cy="1143000"/>
          </a:xfrm>
          <a:prstGeom prst="rect"/>
          <a:noFill/>
          <a:ln w="9525">
            <a:noFill/>
            <a:miter lim="800000"/>
            <a:headEnd/>
            <a:tailEnd/>
          </a:ln>
        </p:spPr>
        <p:txBody>
          <a:bodyPr anchor="b" bIns="0" lIns="0" rIns="0">
            <a:normAutofit/>
            <a:scene3d>
              <a:camera prst="orthographicFront"/>
              <a:lightRig dir="t" rig="freezing">
                <a:rot lat="0" lon="0" rev="5640000"/>
              </a:lightRig>
            </a:scene3d>
            <a:sp3d prstMaterial="flat">
              <a:contourClr>
                <a:schemeClr val="tx2"/>
              </a:contourClr>
            </a:sp3d>
          </a:bodyPr>
          <a:p>
            <a:pPr algn="ctr" eaLnBrk="0" hangingPunct="0"/>
            <a:r>
              <a:rPr b="1" dirty="0" sz="4400" lang="en-US">
                <a:solidFill>
                  <a:srgbClr val="9B4C37"/>
                </a:solidFill>
                <a:effectLst>
                  <a:outerShdw algn="tl" blurRad="38100" dir="2700000" dist="38100">
                    <a:srgbClr val="000000">
                      <a:alpha val="43137"/>
                    </a:srgbClr>
                  </a:outerShdw>
                </a:effectLst>
                <a:latin typeface="+mj-lt"/>
                <a:ea typeface="+mj-ea"/>
                <a:cs typeface="+mj-cs"/>
              </a:rPr>
              <a:t>DPA Results - Triple-DES</a:t>
            </a:r>
          </a:p>
        </p:txBody>
      </p:sp>
      <p:sp>
        <p:nvSpPr>
          <p:cNvPr id="1048663" name="TextBox 3"/>
          <p:cNvSpPr txBox="1">
            <a:spLocks noChangeArrowheads="1"/>
          </p:cNvSpPr>
          <p:nvPr/>
        </p:nvSpPr>
        <p:spPr bwMode="auto">
          <a:xfrm>
            <a:off x="539700" y="5378210"/>
            <a:ext cx="7766100" cy="461665"/>
          </a:xfrm>
          <a:prstGeom prst="rect"/>
          <a:solidFill>
            <a:schemeClr val="accent2">
              <a:lumMod val="60000"/>
              <a:lumOff val="40000"/>
            </a:schemeClr>
          </a:solidFill>
          <a:ln w="9525">
            <a:noFill/>
            <a:miter lim="800000"/>
            <a:headEnd/>
            <a:tailEnd/>
          </a:ln>
        </p:spPr>
        <p:txBody>
          <a:bodyPr wrap="none">
            <a:spAutoFit/>
          </a:bodyPr>
          <a:p>
            <a:r>
              <a:rPr b="1" dirty="0" sz="2400" lang="en-US">
                <a:ea typeface="ＭＳ Ｐゴシック" pitchFamily="34" charset="-128"/>
              </a:rPr>
              <a:t>SBOX – 4 		BIT – 2 	TRACE COUNT = 10,000</a:t>
            </a:r>
          </a:p>
        </p:txBody>
      </p:sp>
      <p:sp>
        <p:nvSpPr>
          <p:cNvPr id="1048664" name="TextBox 4"/>
          <p:cNvSpPr txBox="1">
            <a:spLocks noChangeArrowheads="1"/>
          </p:cNvSpPr>
          <p:nvPr/>
        </p:nvSpPr>
        <p:spPr bwMode="auto">
          <a:xfrm>
            <a:off x="4772604" y="4992290"/>
            <a:ext cx="2474913" cy="4000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a:r>
              <a:rPr altLang="en-US" b="1" sz="2000" lang="en-US"/>
              <a:t>3D Differential Plot</a:t>
            </a:r>
          </a:p>
        </p:txBody>
      </p:sp>
      <p:pic>
        <p:nvPicPr>
          <p:cNvPr id="2097171" name="Picture 3"/>
          <p:cNvPicPr>
            <a:picLocks noChangeAspect="1" noChangeArrowheads="1"/>
          </p:cNvPicPr>
          <p:nvPr/>
        </p:nvPicPr>
        <p:blipFill>
          <a:blip xmlns:r="http://schemas.openxmlformats.org/officeDocument/2006/relationships" r:embed="rId1"/>
          <a:srcRect l="4007"/>
          <a:stretch>
            <a:fillRect/>
          </a:stretch>
        </p:blipFill>
        <p:spPr bwMode="auto">
          <a:xfrm>
            <a:off x="807029" y="1419225"/>
            <a:ext cx="7931150" cy="3533775"/>
          </a:xfrm>
          <a:prstGeom prst="rect"/>
          <a:gradFill rotWithShape="1">
            <a:gsLst>
              <a:gs pos="0">
                <a:srgbClr val="FFD66B"/>
              </a:gs>
              <a:gs pos="62000">
                <a:srgbClr val="FFEDCB"/>
              </a:gs>
              <a:gs pos="100000">
                <a:srgbClr val="FFF2DA"/>
              </a:gs>
            </a:gsLst>
            <a:lin ang="16200000"/>
          </a:gradFill>
          <a:ln>
            <a:noFill/>
          </a:ln>
          <a:effectLst>
            <a:outerShdw blurRad="63500" dir="5400000" dist="38100" rotWithShape="0">
              <a:srgbClr val="000000">
                <a:alpha val="43137"/>
              </a:srgbClr>
            </a:outerShdw>
          </a:effectLst>
        </p:spPr>
      </p:pic>
      <p:sp>
        <p:nvSpPr>
          <p:cNvPr id="1048665" name="TextBox 12"/>
          <p:cNvSpPr txBox="1">
            <a:spLocks noChangeArrowheads="1"/>
          </p:cNvSpPr>
          <p:nvPr/>
        </p:nvSpPr>
        <p:spPr bwMode="auto">
          <a:xfrm>
            <a:off x="7589838" y="4343401"/>
            <a:ext cx="715962" cy="923925"/>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a:r>
              <a:rPr altLang="en-US" b="1" sz="5400" lang="en-US">
                <a:solidFill>
                  <a:srgbClr val="FF0000"/>
                </a:solidFill>
                <a:sym typeface="Wingdings 2" charset="2"/>
              </a:rPr>
              <a:t></a:t>
            </a:r>
            <a:endParaRPr altLang="en-US" b="1" sz="5400" lang="en-US">
              <a:solidFill>
                <a:srgbClr val="FF0000"/>
              </a:solidFill>
            </a:endParaRPr>
          </a:p>
        </p:txBody>
      </p:sp>
    </p:spTree>
  </p:cSld>
  <p:clrMapOvr>
    <a:masterClrMapping/>
  </p:clrMapOvr>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66" name="Title 3"/>
          <p:cNvSpPr>
            <a:spLocks noGrp="1"/>
          </p:cNvSpPr>
          <p:nvPr>
            <p:ph type="title" idx="4294967295"/>
          </p:nvPr>
        </p:nvSpPr>
        <p:spPr bwMode="auto">
          <a:xfrm>
            <a:off x="2514600" y="152400"/>
            <a:ext cx="8305800" cy="1143000"/>
          </a:xfrm>
          <a:ln>
            <a:miter lim="800000"/>
            <a:headEnd/>
            <a:tailEnd/>
          </a:ln>
        </p:spPr>
        <p:txBody>
          <a:bodyPr anchor="b" bIns="0" lIns="0" rIns="0" rtlCol="0" tIns="45720" vert="horz">
            <a:normAutofit/>
            <a:scene3d>
              <a:camera prst="orthographicFront"/>
              <a:lightRig dir="t" rig="freezing">
                <a:rot lat="0" lon="0" rev="5640000"/>
              </a:lightRig>
            </a:scene3d>
            <a:sp3d prstMaterial="flat">
              <a:contourClr>
                <a:schemeClr val="tx2"/>
              </a:contourClr>
            </a:sp3d>
          </a:bodyPr>
          <a:p>
            <a:r>
              <a:rPr dirty="0" lang="en-US">
                <a:solidFill>
                  <a:schemeClr val="tx2"/>
                </a:solidFill>
              </a:rPr>
              <a:t>DPA Results - AES</a:t>
            </a:r>
          </a:p>
        </p:txBody>
      </p:sp>
      <p:pic>
        <p:nvPicPr>
          <p:cNvPr id="2097172" name="Picture 4"/>
          <p:cNvPicPr>
            <a:picLocks noChangeAspect="1" noChangeArrowheads="1"/>
          </p:cNvPicPr>
          <p:nvPr/>
        </p:nvPicPr>
        <p:blipFill>
          <a:blip xmlns:r="http://schemas.openxmlformats.org/officeDocument/2006/relationships" r:embed="rId1"/>
          <a:srcRect l="4143" r="-919"/>
          <a:stretch>
            <a:fillRect/>
          </a:stretch>
        </p:blipFill>
        <p:spPr bwMode="auto">
          <a:xfrm>
            <a:off x="1330960" y="1481138"/>
            <a:ext cx="7931150" cy="3657600"/>
          </a:xfrm>
          <a:prstGeom prst="rect"/>
          <a:gradFill rotWithShape="1">
            <a:gsLst>
              <a:gs pos="0">
                <a:srgbClr val="FFD66B"/>
              </a:gs>
              <a:gs pos="62000">
                <a:srgbClr val="FFEDCB"/>
              </a:gs>
              <a:gs pos="100000">
                <a:srgbClr val="FFF2DA"/>
              </a:gs>
            </a:gsLst>
            <a:lin ang="16200000"/>
          </a:gradFill>
          <a:ln>
            <a:noFill/>
          </a:ln>
          <a:effectLst>
            <a:outerShdw blurRad="63500" dir="5400000" dist="38100" rotWithShape="0">
              <a:srgbClr val="000000">
                <a:alpha val="43137"/>
              </a:srgbClr>
            </a:outerShdw>
          </a:effectLst>
        </p:spPr>
      </p:pic>
      <p:sp>
        <p:nvSpPr>
          <p:cNvPr id="1048667" name="TextBox 12"/>
          <p:cNvSpPr txBox="1">
            <a:spLocks noChangeArrowheads="1"/>
          </p:cNvSpPr>
          <p:nvPr/>
        </p:nvSpPr>
        <p:spPr bwMode="auto">
          <a:xfrm>
            <a:off x="7848601" y="4343401"/>
            <a:ext cx="715963" cy="923925"/>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a:r>
              <a:rPr altLang="en-US" b="1" sz="5400" lang="en-US">
                <a:solidFill>
                  <a:srgbClr val="FF0000"/>
                </a:solidFill>
                <a:sym typeface="Wingdings 2" charset="2"/>
              </a:rPr>
              <a:t></a:t>
            </a:r>
            <a:endParaRPr altLang="en-US" b="1" sz="5400" lang="en-US">
              <a:solidFill>
                <a:srgbClr val="FF0000"/>
              </a:solidFill>
            </a:endParaRPr>
          </a:p>
        </p:txBody>
      </p:sp>
      <p:sp>
        <p:nvSpPr>
          <p:cNvPr id="1048668" name="TextBox 13"/>
          <p:cNvSpPr txBox="1">
            <a:spLocks noChangeArrowheads="1"/>
          </p:cNvSpPr>
          <p:nvPr/>
        </p:nvSpPr>
        <p:spPr bwMode="auto">
          <a:xfrm>
            <a:off x="1259840" y="5377161"/>
            <a:ext cx="7766100" cy="461665"/>
          </a:xfrm>
          <a:prstGeom prst="rect"/>
          <a:solidFill>
            <a:schemeClr val="accent2">
              <a:lumMod val="60000"/>
              <a:lumOff val="40000"/>
            </a:schemeClr>
          </a:solidFill>
          <a:ln w="9525">
            <a:noFill/>
            <a:miter lim="800000"/>
            <a:headEnd/>
            <a:tailEnd/>
          </a:ln>
        </p:spPr>
        <p:txBody>
          <a:bodyPr wrap="none">
            <a:spAutoFit/>
          </a:bodyPr>
          <a:p>
            <a:r>
              <a:rPr b="1" dirty="0" sz="2400" lang="en-US">
                <a:ea typeface="ＭＳ Ｐゴシック" pitchFamily="34" charset="-128"/>
              </a:rPr>
              <a:t>SBOX – 11 		BIT – 8 	TRACE COUNT = 15,000</a:t>
            </a:r>
          </a:p>
        </p:txBody>
      </p:sp>
      <p:sp>
        <p:nvSpPr>
          <p:cNvPr id="1048669" name="TextBox 14"/>
          <p:cNvSpPr txBox="1">
            <a:spLocks noChangeArrowheads="1"/>
          </p:cNvSpPr>
          <p:nvPr/>
        </p:nvSpPr>
        <p:spPr bwMode="auto">
          <a:xfrm>
            <a:off x="6969125" y="1042690"/>
            <a:ext cx="2474913" cy="4000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a:r>
              <a:rPr altLang="en-US" b="1" sz="2000" lang="en-US"/>
              <a:t>3D Differential Plot</a:t>
            </a:r>
          </a:p>
        </p:txBody>
      </p:sp>
      <mc:AlternateContent xmlns:mc="http://schemas.openxmlformats.org/markup-compatibility/2006">
        <mc:Choice xmlns:p14="http://schemas.microsoft.com/office/powerpoint/2010/main" Requires="p14">
          <p:contentPart p14:bwMode="auto" r:id="rId2">
            <p14:nvContentPartPr>
              <p14:cNvPr id="2097173" name="Ink 1"/>
              <p14:cNvContentPartPr/>
              <p14:nvPr/>
            </p14:nvContentPartPr>
            <p14:xfrm>
              <a:off x="7840440" y="3732840"/>
              <a:ext cx="2723400" cy="2168280"/>
            </p14:xfrm>
          </p:contentPart>
        </mc:Choice>
        <mc:Fallback>
          <p:pic>
            <p:nvPicPr>
              <p:cNvPr id="2097173" name="Ink 1"/>
              <p:cNvPicPr>
                <a:picLocks/>
              </p:cNvPicPr>
              <p:nvPr/>
            </p:nvPicPr>
            <p:blipFill>
              <a:blip xmlns:r="http://schemas.openxmlformats.org/officeDocument/2006/relationships" r:embed="rId3"/>
              <a:stretch>
                <a:fillRect/>
              </a:stretch>
            </p:blipFill>
            <p:spPr>
              <a:xfrm>
                <a:off x="7840440" y="3732840"/>
                <a:ext cx="2723400" cy="2168280"/>
              </a:xfrm>
              <a:prstGeom prst="rect"/>
            </p:spPr>
          </p:pic>
        </mc:Fallback>
      </mc:AlternateContent>
    </p:spTree>
  </p:cSld>
  <p:clrMapOvr>
    <a:masterClrMapping/>
  </p:clrMapOvr>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pic>
        <p:nvPicPr>
          <p:cNvPr id="2097154" name="Picture 2"/>
          <p:cNvPicPr>
            <a:picLocks noChangeAspect="1" noChangeArrowheads="1"/>
          </p:cNvPicPr>
          <p:nvPr/>
        </p:nvPicPr>
        <p:blipFill>
          <a:blip xmlns:r="http://schemas.openxmlformats.org/officeDocument/2006/relationships" r:embed="rId1"/>
          <a:srcRect/>
          <a:stretch>
            <a:fillRect/>
          </a:stretch>
        </p:blipFill>
        <p:spPr bwMode="auto">
          <a:xfrm>
            <a:off x="902954" y="711201"/>
            <a:ext cx="6278314" cy="4886959"/>
          </a:xfrm>
          <a:prstGeom prst="rect"/>
          <a:noFill/>
          <a:ln>
            <a:noFill/>
          </a:ln>
          <a:effectLst/>
        </p:spPr>
      </p:pic>
      <p:sp>
        <p:nvSpPr>
          <p:cNvPr id="1048588" name="TextBox 3"/>
          <p:cNvSpPr txBox="1"/>
          <p:nvPr/>
        </p:nvSpPr>
        <p:spPr>
          <a:xfrm>
            <a:off x="7493001" y="1250890"/>
            <a:ext cx="3418839" cy="701041"/>
          </a:xfrm>
          <a:prstGeom prst="rect"/>
          <a:noFill/>
        </p:spPr>
        <p:txBody>
          <a:bodyPr rtlCol="0" wrap="square">
            <a:spAutoFit/>
          </a:bodyPr>
          <a:p>
            <a:r>
              <a:rPr b="1" dirty="0" sz="2000" lang="en-US">
                <a:solidFill>
                  <a:srgbClr val="C00000"/>
                </a:solidFill>
                <a:latin typeface="Arial Black" pitchFamily="34" charset="0"/>
              </a:rPr>
              <a:t>Summary of the DOM based Differential </a:t>
            </a:r>
            <a:r>
              <a:rPr b="1" sz="2000" lang="en-US">
                <a:solidFill>
                  <a:srgbClr val="C00000"/>
                </a:solidFill>
                <a:latin typeface="Arial Black" pitchFamily="34" charset="0"/>
              </a:rPr>
              <a:t>Power Analysis</a:t>
            </a:r>
            <a:endParaRPr b="1" dirty="0" sz="2000" lang="en-US">
              <a:solidFill>
                <a:srgbClr val="C00000"/>
              </a:solidFill>
              <a:latin typeface="Arial Black" pitchFamily="34" charset="0"/>
            </a:endParaRPr>
          </a:p>
        </p:txBody>
      </p:sp>
      <mc:AlternateContent xmlns:mc="http://schemas.openxmlformats.org/markup-compatibility/2006">
        <mc:Choice xmlns:p14="http://schemas.microsoft.com/office/powerpoint/2010/main" Requires="p14">
          <p:contentPart p14:bwMode="auto" r:id="rId2">
            <p14:nvContentPartPr>
              <p14:cNvPr id="2097155" name="Ink 1"/>
              <p14:cNvContentPartPr/>
              <p14:nvPr/>
            </p14:nvContentPartPr>
            <p14:xfrm>
              <a:off x="1037160" y="631440"/>
              <a:ext cx="8755200" cy="5188320"/>
            </p14:xfrm>
          </p:contentPart>
        </mc:Choice>
        <mc:Fallback>
          <p:pic>
            <p:nvPicPr>
              <p:cNvPr id="2097155" name="Ink 1"/>
              <p:cNvPicPr>
                <a:picLocks/>
              </p:cNvPicPr>
              <p:nvPr/>
            </p:nvPicPr>
            <p:blipFill>
              <a:blip xmlns:r="http://schemas.openxmlformats.org/officeDocument/2006/relationships" r:embed="rId3"/>
              <a:stretch>
                <a:fillRect/>
              </a:stretch>
            </p:blipFill>
            <p:spPr>
              <a:xfrm>
                <a:off x="1037160" y="631440"/>
                <a:ext cx="8755200" cy="5188320"/>
              </a:xfrm>
              <a:prstGeom prst="rect"/>
            </p:spPr>
          </p:pic>
        </mc:Fallback>
      </mc:AlternateContent>
    </p:spTree>
  </p:cSld>
  <p:clrMapOvr>
    <a:masterClrMapping/>
  </p:clrMapOvr>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pic>
        <p:nvPicPr>
          <p:cNvPr id="2097153" name="Picture 4"/>
          <p:cNvPicPr>
            <a:picLocks noChangeAspect="1"/>
          </p:cNvPicPr>
          <p:nvPr/>
        </p:nvPicPr>
        <p:blipFill>
          <a:blip xmlns:r="http://schemas.openxmlformats.org/officeDocument/2006/relationships" r:embed="rId1"/>
          <a:stretch>
            <a:fillRect/>
          </a:stretch>
        </p:blipFill>
        <p:spPr>
          <a:xfrm>
            <a:off x="0" y="0"/>
            <a:ext cx="12192000" cy="6921127"/>
          </a:xfrm>
          <a:prstGeom prst="rect"/>
        </p:spPr>
      </p:pic>
      <p:sp>
        <p:nvSpPr>
          <p:cNvPr id="1048587" name="TextBox 2"/>
          <p:cNvSpPr txBox="1"/>
          <p:nvPr/>
        </p:nvSpPr>
        <p:spPr>
          <a:xfrm>
            <a:off x="7216346" y="2561968"/>
            <a:ext cx="4110681" cy="3291840"/>
          </a:xfrm>
          <a:prstGeom prst="rect"/>
          <a:noFill/>
        </p:spPr>
        <p:txBody>
          <a:bodyPr rtlCol="0" wrap="square">
            <a:spAutoFit/>
          </a:bodyPr>
          <a:p>
            <a:r>
              <a:rPr dirty="0" lang="en-US">
                <a:solidFill>
                  <a:srgbClr val="C00000"/>
                </a:solidFill>
              </a:rPr>
              <a:t>D. Stinson, Cryptography: Theory and Practice, Chapman &amp; Hall/CRC</a:t>
            </a:r>
          </a:p>
          <a:p>
            <a:endParaRPr dirty="0" lang="en-US">
              <a:solidFill>
                <a:srgbClr val="C00000"/>
              </a:solidFill>
            </a:endParaRPr>
          </a:p>
          <a:p>
            <a:r>
              <a:rPr dirty="0" lang="en-US">
                <a:solidFill>
                  <a:srgbClr val="C00000"/>
                </a:solidFill>
              </a:rPr>
              <a:t>Lawrence C. Washington, Elliptic Curves: Number Theory and Cryptography, Chapman &amp; Hall/CRC</a:t>
            </a:r>
          </a:p>
          <a:p>
            <a:endParaRPr dirty="0" lang="en-US">
              <a:solidFill>
                <a:srgbClr val="C00000"/>
              </a:solidFill>
            </a:endParaRPr>
          </a:p>
          <a:p>
            <a:r>
              <a:rPr dirty="0" lang="en-US">
                <a:solidFill>
                  <a:srgbClr val="C00000"/>
                </a:solidFill>
              </a:rPr>
              <a:t>Jeffrey </a:t>
            </a:r>
            <a:r>
              <a:rPr dirty="0" lang="en-US" err="1">
                <a:solidFill>
                  <a:srgbClr val="C00000"/>
                </a:solidFill>
              </a:rPr>
              <a:t>Hoffstein</a:t>
            </a:r>
            <a:r>
              <a:rPr dirty="0" lang="en-US">
                <a:solidFill>
                  <a:srgbClr val="C00000"/>
                </a:solidFill>
              </a:rPr>
              <a:t>, Jill </a:t>
            </a:r>
            <a:r>
              <a:rPr dirty="0" lang="en-US" err="1">
                <a:solidFill>
                  <a:srgbClr val="C00000"/>
                </a:solidFill>
              </a:rPr>
              <a:t>Pipher</a:t>
            </a:r>
            <a:r>
              <a:rPr dirty="0" lang="en-US">
                <a:solidFill>
                  <a:srgbClr val="C00000"/>
                </a:solidFill>
              </a:rPr>
              <a:t>, Joseph H. Silverman, An Introduction to Mathematical Cryptography, Springer.</a:t>
            </a:r>
          </a:p>
          <a:p>
            <a:endParaRPr dirty="0" lang="en-US">
              <a:solidFill>
                <a:srgbClr val="C00000"/>
              </a:solidFill>
            </a:endParaRPr>
          </a:p>
          <a:p>
            <a:endParaRPr dirty="0" lang="en-US"/>
          </a:p>
        </p:txBody>
      </p:sp>
    </p:spTree>
  </p:cSld>
  <p:clrMapOvr>
    <a:masterClrMapping/>
  </p:clrMapOvr>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586" name="TextBox 3"/>
          <p:cNvSpPr txBox="1"/>
          <p:nvPr/>
        </p:nvSpPr>
        <p:spPr>
          <a:xfrm>
            <a:off x="438912" y="437499"/>
            <a:ext cx="10579608" cy="7178040"/>
          </a:xfrm>
          <a:prstGeom prst="rect"/>
          <a:noFill/>
        </p:spPr>
        <p:txBody>
          <a:bodyPr rtlCol="0" wrap="square">
            <a:spAutoFit/>
          </a:bodyPr>
          <a:p>
            <a:pPr>
              <a:lnSpc>
                <a:spcPct val="200000"/>
              </a:lnSpc>
            </a:pPr>
            <a:r>
              <a:rPr b="1" dirty="0" sz="2000" lang="en-US">
                <a:solidFill>
                  <a:srgbClr val="C00000"/>
                </a:solidFill>
              </a:rPr>
              <a:t>Conclusion</a:t>
            </a:r>
            <a:r>
              <a:rPr b="1" dirty="0" lang="en-US"/>
              <a:t>:</a:t>
            </a:r>
          </a:p>
          <a:p>
            <a:pPr>
              <a:lnSpc>
                <a:spcPct val="200000"/>
              </a:lnSpc>
            </a:pPr>
            <a:r>
              <a:rPr b="1" dirty="0" lang="en-US"/>
              <a:t>DPA works because of the dependence of power consumption on state bits.</a:t>
            </a:r>
          </a:p>
          <a:p>
            <a:pPr>
              <a:lnSpc>
                <a:spcPct val="200000"/>
              </a:lnSpc>
            </a:pPr>
            <a:r>
              <a:rPr b="1" dirty="0" lang="en-US"/>
              <a:t>DPA works because of the fundamental way of computation</a:t>
            </a:r>
          </a:p>
          <a:p>
            <a:pPr>
              <a:lnSpc>
                <a:spcPct val="200000"/>
              </a:lnSpc>
            </a:pPr>
            <a:r>
              <a:rPr b="1" dirty="0" lang="en-US"/>
              <a:t>We discussed about DOM Method.</a:t>
            </a:r>
          </a:p>
          <a:p>
            <a:pPr>
              <a:lnSpc>
                <a:spcPct val="200000"/>
              </a:lnSpc>
            </a:pPr>
            <a:r>
              <a:rPr b="1" dirty="0" lang="en-US"/>
              <a:t>We applied DOM to a Toy cipher</a:t>
            </a:r>
          </a:p>
          <a:p>
            <a:pPr>
              <a:lnSpc>
                <a:spcPct val="200000"/>
              </a:lnSpc>
            </a:pPr>
            <a:r>
              <a:rPr b="1" dirty="0" lang="en-US"/>
              <a:t>Applying DOM for AES.</a:t>
            </a:r>
          </a:p>
          <a:p>
            <a:pPr>
              <a:lnSpc>
                <a:spcPct val="200000"/>
              </a:lnSpc>
            </a:pPr>
            <a:endParaRPr b="1" dirty="0" lang="en-US"/>
          </a:p>
          <a:p>
            <a:pPr>
              <a:lnSpc>
                <a:spcPct val="200000"/>
              </a:lnSpc>
            </a:pPr>
            <a:endParaRPr b="1" dirty="0" lang="en-US"/>
          </a:p>
          <a:p>
            <a:pPr>
              <a:lnSpc>
                <a:spcPct val="200000"/>
              </a:lnSpc>
            </a:pPr>
            <a:r>
              <a:rPr b="1" dirty="0" lang="en-US"/>
              <a:t> </a:t>
            </a:r>
          </a:p>
          <a:p>
            <a:pPr>
              <a:lnSpc>
                <a:spcPct val="200000"/>
              </a:lnSpc>
            </a:pPr>
            <a:endParaRPr b="1" dirty="0" lang="en-US"/>
          </a:p>
          <a:p>
            <a:pPr>
              <a:lnSpc>
                <a:spcPct val="200000"/>
              </a:lnSpc>
            </a:pPr>
            <a:endParaRPr b="1" dirty="0" lang="en-US"/>
          </a:p>
          <a:p>
            <a:pPr>
              <a:lnSpc>
                <a:spcPct val="200000"/>
              </a:lnSpc>
            </a:pPr>
            <a:r>
              <a:rPr b="1" dirty="0" lang="en-US"/>
              <a:t> </a:t>
            </a:r>
          </a:p>
          <a:p>
            <a:pPr>
              <a:lnSpc>
                <a:spcPct val="200000"/>
              </a:lnSpc>
            </a:pPr>
            <a:endParaRPr b="1" dirty="0" sz="2000" lang="en-US">
              <a:solidFill>
                <a:srgbClr val="002060"/>
              </a:solidFill>
            </a:endParaRPr>
          </a:p>
        </p:txBody>
      </p:sp>
    </p:spTree>
  </p:cSld>
  <p:clrMapOvr>
    <a:masterClrMapping/>
  </p:clrMapOvr>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cstate="print">
            <a:lum/>
          </a:blip>
          <a:srcRect/>
          <a:stretch>
            <a:fillRect/>
          </a:stretch>
        </a:blipFill>
        <a:effectLst/>
      </p:bgPr>
    </p:bg>
    <p:spTree>
      <p:nvGrpSpPr>
        <p:cNvPr id="41" name=""/>
        <p:cNvGrpSpPr/>
        <p:nvPr/>
      </p:nvGrpSpPr>
      <p:grpSpPr>
        <a:xfrm>
          <a:off x="0" y="0"/>
          <a:ext cx="0" cy="0"/>
          <a:chOff x="0" y="0"/>
          <a:chExt cx="0" cy="0"/>
        </a:xfrm>
      </p:grpSpPr>
      <p:sp>
        <p:nvSpPr>
          <p:cNvPr id="1048595" name="TextBox 3"/>
          <p:cNvSpPr txBox="1"/>
          <p:nvPr/>
        </p:nvSpPr>
        <p:spPr>
          <a:xfrm>
            <a:off x="5633073" y="133096"/>
            <a:ext cx="6810664" cy="4315027"/>
          </a:xfrm>
          <a:prstGeom prst="rect"/>
          <a:noFill/>
        </p:spPr>
        <p:txBody>
          <a:bodyPr rtlCol="0" wrap="square">
            <a:spAutoFit/>
          </a:bodyPr>
          <a:p>
            <a:pPr>
              <a:lnSpc>
                <a:spcPct val="200000"/>
              </a:lnSpc>
            </a:pPr>
            <a:r>
              <a:rPr dirty="0" sz="2000" lang="en-US">
                <a:solidFill>
                  <a:srgbClr val="C00000"/>
                </a:solidFill>
              </a:rPr>
              <a:t> Concepts Covered:</a:t>
            </a:r>
          </a:p>
          <a:p>
            <a:pPr>
              <a:lnSpc>
                <a:spcPct val="200000"/>
              </a:lnSpc>
              <a:buFont typeface="Wingdings" pitchFamily="2" charset="2"/>
              <a:buChar char="q"/>
            </a:pPr>
            <a:r>
              <a:rPr dirty="0" sz="2000" lang="en-US">
                <a:solidFill>
                  <a:srgbClr val="C00000"/>
                </a:solidFill>
              </a:rPr>
              <a:t>Difference-of-Mean (DOM) Method</a:t>
            </a:r>
          </a:p>
          <a:p>
            <a:pPr>
              <a:lnSpc>
                <a:spcPct val="200000"/>
              </a:lnSpc>
              <a:buFont typeface="Wingdings" pitchFamily="2" charset="2"/>
              <a:buChar char="q"/>
            </a:pPr>
            <a:r>
              <a:rPr dirty="0" sz="2000" lang="en-US">
                <a:solidFill>
                  <a:srgbClr val="C00000"/>
                </a:solidFill>
              </a:rPr>
              <a:t>DOM on AES</a:t>
            </a:r>
          </a:p>
          <a:p>
            <a:pPr>
              <a:lnSpc>
                <a:spcPct val="200000"/>
              </a:lnSpc>
              <a:buFont typeface="Wingdings" pitchFamily="2" charset="2"/>
              <a:buChar char="q"/>
            </a:pPr>
            <a:r>
              <a:rPr dirty="0" sz="2000" lang="en-US">
                <a:solidFill>
                  <a:srgbClr val="C00000"/>
                </a:solidFill>
              </a:rPr>
              <a:t>Selection Function</a:t>
            </a:r>
          </a:p>
          <a:p>
            <a:pPr>
              <a:lnSpc>
                <a:spcPct val="200000"/>
              </a:lnSpc>
              <a:buFont typeface="Wingdings" pitchFamily="2" charset="2"/>
              <a:buChar char="q"/>
            </a:pPr>
            <a:r>
              <a:rPr dirty="0" sz="2000" lang="en-US">
                <a:solidFill>
                  <a:srgbClr val="C00000"/>
                </a:solidFill>
              </a:rPr>
              <a:t>DOM on actual power traces on AES, DES, 3-DES</a:t>
            </a:r>
          </a:p>
          <a:p>
            <a:pPr>
              <a:lnSpc>
                <a:spcPct val="200000"/>
              </a:lnSpc>
              <a:buFont typeface="Wingdings" pitchFamily="2" charset="2"/>
              <a:buChar char="q"/>
            </a:pPr>
            <a:r>
              <a:rPr dirty="0" sz="2000" lang="en-US">
                <a:solidFill>
                  <a:srgbClr val="C00000"/>
                </a:solidFill>
              </a:rPr>
              <a:t>Summary of DOM</a:t>
            </a:r>
          </a:p>
          <a:p>
            <a:pPr>
              <a:lnSpc>
                <a:spcPct val="200000"/>
              </a:lnSpc>
              <a:buFont typeface="Wingdings" pitchFamily="2" charset="2"/>
              <a:buChar char="q"/>
            </a:pPr>
            <a:endParaRPr dirty="0" sz="2000" lang="en-US">
              <a:solidFill>
                <a:srgbClr val="C00000"/>
              </a:solidFill>
            </a:endParaRPr>
          </a:p>
        </p:txBody>
      </p:sp>
      <mc:AlternateContent xmlns:mc="http://schemas.openxmlformats.org/markup-compatibility/2006">
        <mc:Choice xmlns:p14="http://schemas.microsoft.com/office/powerpoint/2010/main" Requires="p14">
          <p:contentPart p14:bwMode="auto" r:id="rId2">
            <p14:nvContentPartPr>
              <p14:cNvPr id="2097156" name="Ink 1"/>
              <p14:cNvContentPartPr/>
              <p14:nvPr/>
            </p14:nvContentPartPr>
            <p14:xfrm>
              <a:off x="5534640" y="879120"/>
              <a:ext cx="4886280" cy="4498920"/>
            </p14:xfrm>
          </p:contentPart>
        </mc:Choice>
        <mc:Fallback>
          <p:pic>
            <p:nvPicPr>
              <p:cNvPr id="2097156" name="Ink 1"/>
              <p:cNvPicPr>
                <a:picLocks/>
              </p:cNvPicPr>
              <p:nvPr/>
            </p:nvPicPr>
            <p:blipFill>
              <a:blip xmlns:r="http://schemas.openxmlformats.org/officeDocument/2006/relationships" r:embed="rId3"/>
              <a:stretch>
                <a:fillRect/>
              </a:stretch>
            </p:blipFill>
            <p:spPr>
              <a:xfrm>
                <a:off x="5534640" y="879120"/>
                <a:ext cx="4886280" cy="4498920"/>
              </a:xfrm>
              <a:prstGeom prst="rect"/>
            </p:spPr>
          </p:pic>
        </mc:Fallback>
      </mc:AlternateContent>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pic>
        <p:nvPicPr>
          <p:cNvPr id="2097152" name="Picture 1"/>
          <p:cNvPicPr>
            <a:picLocks noChangeAspect="1"/>
          </p:cNvPicPr>
          <p:nvPr/>
        </p:nvPicPr>
        <p:blipFill>
          <a:blip xmlns:r="http://schemas.openxmlformats.org/officeDocument/2006/relationships" r:embed="rId1"/>
          <a:stretch>
            <a:fillRect/>
          </a:stretch>
        </p:blipFill>
        <p:spPr>
          <a:xfrm>
            <a:off x="0" y="0"/>
            <a:ext cx="12192000" cy="6875188"/>
          </a:xfrm>
          <a:prstGeom prst="rect"/>
        </p:spPr>
      </p:pic>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596" name="Rectangle 2"/>
          <p:cNvSpPr>
            <a:spLocks noChangeArrowheads="1"/>
          </p:cNvSpPr>
          <p:nvPr/>
        </p:nvSpPr>
        <p:spPr bwMode="auto">
          <a:xfrm>
            <a:off x="1301580" y="403655"/>
            <a:ext cx="8229600" cy="685800"/>
          </a:xfrm>
          <a:prstGeom prst="rect"/>
          <a:noFill/>
          <a:ln w="9525">
            <a:noFill/>
            <a:miter lim="800000"/>
            <a:headEnd/>
            <a:tailEnd/>
          </a:ln>
          <a:effectLst/>
        </p:spPr>
        <p:txBody>
          <a:bodyPr anchor="b"/>
          <a:p>
            <a:pPr algn="ctr" latinLnBrk="1">
              <a:lnSpc>
                <a:spcPct val="110000"/>
              </a:lnSpc>
            </a:pPr>
            <a:r>
              <a:rPr altLang="ko-KR" b="1" dirty="0" sz="3200" kumimoji="1" lang="en-US">
                <a:solidFill>
                  <a:srgbClr val="9B4C37"/>
                </a:solidFill>
                <a:effectLst>
                  <a:outerShdw algn="tl" blurRad="38100" dir="2700000" dist="38100">
                    <a:srgbClr val="C0C0C0"/>
                  </a:outerShdw>
                </a:effectLst>
                <a:ea typeface="굴림" pitchFamily="50" charset="-127"/>
              </a:rPr>
              <a:t>DPA Procedure for AES</a:t>
            </a:r>
          </a:p>
        </p:txBody>
      </p:sp>
      <p:sp>
        <p:nvSpPr>
          <p:cNvPr id="1048597" name="Rectangle 3"/>
          <p:cNvSpPr>
            <a:spLocks noChangeArrowheads="1"/>
          </p:cNvSpPr>
          <p:nvPr/>
        </p:nvSpPr>
        <p:spPr bwMode="auto">
          <a:xfrm>
            <a:off x="1566693" y="1221259"/>
            <a:ext cx="7964487" cy="4083908"/>
          </a:xfrm>
          <a:prstGeom prst="rect"/>
          <a:solidFill>
            <a:schemeClr val="bg1"/>
          </a:solidFill>
          <a:ln>
            <a:noFill/>
          </a:ln>
        </p:spPr>
        <p:txBody>
          <a:bodyPr/>
          <a:lstStyle>
            <a:lvl1pPr eaLnBrk="0" hangingPunct="0" indent="-457200" marL="45720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latinLnBrk="1">
              <a:spcBef>
                <a:spcPct val="20000"/>
              </a:spcBef>
              <a:buClr>
                <a:schemeClr val="folHlink"/>
              </a:buClr>
              <a:buSzPct val="90000"/>
              <a:buFont typeface="Wingdings" charset="2"/>
              <a:buNone/>
            </a:pPr>
            <a:r>
              <a:rPr altLang="ko-KR" dirty="0" sz="2000" kumimoji="1" lang="en-US">
                <a:ea typeface="Batang" charset="-127"/>
              </a:rPr>
              <a:t>1. Make power consumption measurement of about 1000 AES operations, 100000 data points / curve,   (</a:t>
            </a:r>
            <a:r>
              <a:rPr altLang="ko-KR" dirty="0" sz="2000" kumimoji="1" lang="en-US" err="1">
                <a:ea typeface="Batang" charset="-127"/>
              </a:rPr>
              <a:t>Ciphertext</a:t>
            </a:r>
            <a:r>
              <a:rPr altLang="ko-KR" baseline="-25000" dirty="0" sz="2000" kumimoji="1" lang="en-US" err="1">
                <a:ea typeface="Batang" charset="-127"/>
              </a:rPr>
              <a:t>i</a:t>
            </a:r>
            <a:r>
              <a:rPr altLang="ko-KR" dirty="0" sz="2000" kumimoji="1" lang="en-US">
                <a:ea typeface="Batang" charset="-127"/>
              </a:rPr>
              <a:t>, </a:t>
            </a:r>
            <a:r>
              <a:rPr altLang="ko-KR" dirty="0" sz="2000" kumimoji="1" lang="en-US" err="1">
                <a:ea typeface="Batang" charset="-127"/>
              </a:rPr>
              <a:t>Curve</a:t>
            </a:r>
            <a:r>
              <a:rPr altLang="ko-KR" baseline="-25000" dirty="0" sz="2000" kumimoji="1" lang="en-US" err="1">
                <a:ea typeface="Batang" charset="-127"/>
              </a:rPr>
              <a:t>i</a:t>
            </a:r>
            <a:r>
              <a:rPr altLang="ko-KR" dirty="0" sz="2000" kumimoji="1" lang="en-US">
                <a:ea typeface="Batang" charset="-127"/>
              </a:rPr>
              <a:t>)</a:t>
            </a:r>
          </a:p>
          <a:p>
            <a:pPr eaLnBrk="1" hangingPunct="1" latinLnBrk="1">
              <a:spcBef>
                <a:spcPct val="20000"/>
              </a:spcBef>
              <a:buClr>
                <a:schemeClr val="folHlink"/>
              </a:buClr>
              <a:buSzPct val="90000"/>
              <a:buFont typeface="Wingdings" charset="2"/>
              <a:buNone/>
            </a:pPr>
            <a:r>
              <a:rPr altLang="ko-KR" dirty="0" sz="2000" kumimoji="1" lang="en-US">
                <a:ea typeface="Batang" charset="-127"/>
              </a:rPr>
              <a:t>2.  Assume a key for an S-box of last round</a:t>
            </a:r>
          </a:p>
          <a:p>
            <a:pPr eaLnBrk="1" hangingPunct="1" latinLnBrk="1">
              <a:spcBef>
                <a:spcPct val="20000"/>
              </a:spcBef>
              <a:buClr>
                <a:schemeClr val="folHlink"/>
              </a:buClr>
              <a:buSzPct val="90000"/>
              <a:buFont typeface="Wingdings" charset="2"/>
              <a:buNone/>
            </a:pPr>
            <a:r>
              <a:rPr altLang="ko-KR" dirty="0" sz="2000" kumimoji="1" lang="en-US">
                <a:ea typeface="Batang" charset="-127"/>
              </a:rPr>
              <a:t>3.  Calculate last round S-box first bit output for each </a:t>
            </a:r>
            <a:r>
              <a:rPr altLang="ko-KR" dirty="0" sz="2000" kumimoji="1" lang="en-US" err="1">
                <a:ea typeface="Batang" charset="-127"/>
              </a:rPr>
              <a:t>ciphertext</a:t>
            </a:r>
            <a:r>
              <a:rPr altLang="ko-KR" dirty="0" sz="2000" kumimoji="1" lang="en-US">
                <a:ea typeface="Batang" charset="-127"/>
              </a:rPr>
              <a:t> using the assumed key</a:t>
            </a:r>
          </a:p>
          <a:p>
            <a:pPr eaLnBrk="1" hangingPunct="1" latinLnBrk="1">
              <a:spcBef>
                <a:spcPct val="20000"/>
              </a:spcBef>
              <a:buClr>
                <a:schemeClr val="folHlink"/>
              </a:buClr>
              <a:buSzPct val="90000"/>
              <a:buFont typeface="Wingdings" charset="2"/>
              <a:buNone/>
            </a:pPr>
            <a:r>
              <a:rPr altLang="ko-KR" dirty="0" sz="2000" kumimoji="1" lang="en-US">
                <a:ea typeface="Batang" charset="-127"/>
              </a:rPr>
              <a:t>4.  Divide the measurement into 2 groups (output 0 and 1)</a:t>
            </a:r>
          </a:p>
          <a:p>
            <a:pPr eaLnBrk="1" hangingPunct="1" latinLnBrk="1">
              <a:spcBef>
                <a:spcPct val="20000"/>
              </a:spcBef>
              <a:buClr>
                <a:schemeClr val="folHlink"/>
              </a:buClr>
              <a:buSzPct val="90000"/>
              <a:buFont typeface="Wingdings" charset="2"/>
              <a:buNone/>
            </a:pPr>
            <a:r>
              <a:rPr altLang="ko-KR" dirty="0" sz="2000" kumimoji="1" lang="en-US">
                <a:ea typeface="Batang" charset="-127"/>
              </a:rPr>
              <a:t>5.  Calculate the average curve of each group</a:t>
            </a:r>
          </a:p>
          <a:p>
            <a:pPr eaLnBrk="1" hangingPunct="1" latinLnBrk="1">
              <a:spcBef>
                <a:spcPct val="20000"/>
              </a:spcBef>
              <a:buClr>
                <a:schemeClr val="folHlink"/>
              </a:buClr>
              <a:buSzPct val="90000"/>
              <a:buFont typeface="Wingdings" charset="2"/>
              <a:buNone/>
            </a:pPr>
            <a:r>
              <a:rPr altLang="ko-KR" dirty="0" sz="2000" kumimoji="1" lang="en-US">
                <a:ea typeface="Batang" charset="-127"/>
              </a:rPr>
              <a:t>6.  Calculate the difference of two curves</a:t>
            </a:r>
          </a:p>
          <a:p>
            <a:pPr eaLnBrk="1" hangingPunct="1" latinLnBrk="1">
              <a:spcBef>
                <a:spcPct val="20000"/>
              </a:spcBef>
              <a:buClr>
                <a:schemeClr val="folHlink"/>
              </a:buClr>
              <a:buSzPct val="90000"/>
              <a:buFont typeface="Wingdings" charset="2"/>
              <a:buNone/>
            </a:pPr>
            <a:r>
              <a:rPr altLang="ko-KR" dirty="0" sz="2000" kumimoji="1" lang="en-US">
                <a:ea typeface="Batang" charset="-127"/>
              </a:rPr>
              <a:t>7.  Assumed correct key </a:t>
            </a:r>
            <a:r>
              <a:rPr altLang="ko-KR" dirty="0" sz="2000" kumimoji="1" lang="en-US">
                <a:ea typeface="Gulim" charset="-127"/>
                <a:cs typeface="Arial" charset="0"/>
              </a:rPr>
              <a:t>→</a:t>
            </a:r>
            <a:r>
              <a:rPr altLang="ko-KR" dirty="0" sz="2000" kumimoji="1" lang="en-US">
                <a:ea typeface="Batang" charset="-127"/>
              </a:rPr>
              <a:t> spikes in the differential curve</a:t>
            </a:r>
          </a:p>
          <a:p>
            <a:pPr eaLnBrk="1" hangingPunct="1" latinLnBrk="1">
              <a:spcBef>
                <a:spcPct val="20000"/>
              </a:spcBef>
              <a:buClr>
                <a:schemeClr val="folHlink"/>
              </a:buClr>
              <a:buSzPct val="90000"/>
              <a:buFont typeface="Wingdings" charset="2"/>
              <a:buNone/>
            </a:pPr>
            <a:r>
              <a:rPr altLang="ko-KR" dirty="0" sz="2000" kumimoji="1" lang="en-US">
                <a:ea typeface="Batang" charset="-127"/>
              </a:rPr>
              <a:t>8.  Repeat 2-7 for other S-boxes</a:t>
            </a:r>
          </a:p>
          <a:p>
            <a:pPr eaLnBrk="1" hangingPunct="1" latinLnBrk="1">
              <a:spcBef>
                <a:spcPct val="20000"/>
              </a:spcBef>
              <a:buClr>
                <a:schemeClr val="folHlink"/>
              </a:buClr>
              <a:buSzPct val="90000"/>
              <a:buFont typeface="Wingdings" charset="2"/>
              <a:buAutoNum type="arabicPeriod" startAt="9"/>
            </a:pPr>
            <a:r>
              <a:rPr altLang="ko-KR" dirty="0" sz="2000" kumimoji="1" lang="en-US">
                <a:ea typeface="Batang" charset="-127"/>
              </a:rPr>
              <a:t>Exhaustive search for 8 bits of key. </a:t>
            </a:r>
          </a:p>
        </p:txBody>
      </p:sp>
      <mc:AlternateContent xmlns:mc="http://schemas.openxmlformats.org/markup-compatibility/2006">
        <mc:Choice xmlns:p14="http://schemas.microsoft.com/office/powerpoint/2010/main" Requires="p14">
          <p:contentPart p14:bwMode="auto" r:id="rId1">
            <p14:nvContentPartPr>
              <p14:cNvPr id="2097157" name="Ink 1"/>
              <p14:cNvContentPartPr/>
              <p14:nvPr/>
            </p14:nvContentPartPr>
            <p14:xfrm>
              <a:off x="192240" y="389160"/>
              <a:ext cx="11349360" cy="5339520"/>
            </p14:xfrm>
          </p:contentPart>
        </mc:Choice>
        <mc:Fallback>
          <p:pic>
            <p:nvPicPr>
              <p:cNvPr id="2097157" name="Ink 1"/>
              <p:cNvPicPr>
                <a:picLocks/>
              </p:cNvPicPr>
              <p:nvPr/>
            </p:nvPicPr>
            <p:blipFill>
              <a:blip xmlns:r="http://schemas.openxmlformats.org/officeDocument/2006/relationships" r:embed="rId2"/>
              <a:stretch>
                <a:fillRect/>
              </a:stretch>
            </p:blipFill>
            <p:spPr>
              <a:xfrm>
                <a:off x="192240" y="389160"/>
                <a:ext cx="11349360" cy="5339520"/>
              </a:xfrm>
              <a:prstGeom prst="rect"/>
            </p:spPr>
          </p:pic>
        </mc:Fallback>
      </mc:AlternateContent>
      <mc:AlternateContent xmlns:mc="http://schemas.openxmlformats.org/markup-compatibility/2006">
        <mc:Choice xmlns:p14="http://schemas.microsoft.com/office/powerpoint/2010/main" Requires="p14">
          <p:contentPart p14:bwMode="auto" r:id="rId3">
            <p14:nvContentPartPr>
              <p14:cNvPr id="2097158" name="Ink 2"/>
              <p14:cNvContentPartPr/>
              <p14:nvPr/>
            </p14:nvContentPartPr>
            <p14:xfrm>
              <a:off x="699480" y="629640"/>
              <a:ext cx="231840" cy="240840"/>
            </p14:xfrm>
          </p:contentPart>
        </mc:Choice>
        <mc:Fallback>
          <p:pic>
            <p:nvPicPr>
              <p:cNvPr id="2097158" name="Ink 2"/>
              <p:cNvPicPr>
                <a:picLocks/>
              </p:cNvPicPr>
              <p:nvPr/>
            </p:nvPicPr>
            <p:blipFill>
              <a:blip xmlns:r="http://schemas.openxmlformats.org/officeDocument/2006/relationships" r:embed="rId4"/>
              <a:stretch>
                <a:fillRect/>
              </a:stretch>
            </p:blipFill>
            <p:spPr>
              <a:xfrm>
                <a:off x="699480" y="629640"/>
                <a:ext cx="231840" cy="240840"/>
              </a:xfrm>
              <a:prstGeom prst="rect"/>
            </p:spPr>
          </p:pic>
        </mc:Fallback>
      </mc:AlternateContent>
    </p:spTree>
  </p:cSld>
  <p:clrMapOvr>
    <a:masterClrMapping/>
  </p:clrMapOvr>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5" presetSubtype="10">
                                  <p:stCondLst>
                                    <p:cond delay="0"/>
                                  </p:stCondLst>
                                  <p:childTnLst>
                                    <p:set>
                                      <p:cBhvr>
                                        <p:cTn dur="1" fill="hold" id="6">
                                          <p:stCondLst>
                                            <p:cond delay="0"/>
                                          </p:stCondLst>
                                        </p:cTn>
                                        <p:tgtEl>
                                          <p:spTgt spid="1048597">
                                            <p:txEl>
                                              <p:pRg st="0" end="0"/>
                                            </p:txEl>
                                          </p:spTgt>
                                        </p:tgtEl>
                                        <p:attrNameLst>
                                          <p:attrName>style.visibility</p:attrName>
                                        </p:attrNameLst>
                                      </p:cBhvr>
                                      <p:to>
                                        <p:strVal val="visible"/>
                                      </p:to>
                                    </p:set>
                                    <p:animEffect transition="in" filter="checkerboard(across)">
                                      <p:cBhvr>
                                        <p:cTn dur="500" id="7"/>
                                        <p:tgtEl>
                                          <p:spTgt spid="1048597">
                                            <p:txEl>
                                              <p:pRg st="0" end="0"/>
                                            </p:txEl>
                                          </p:spTgt>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5" presetSubtype="10">
                                  <p:stCondLst>
                                    <p:cond delay="0"/>
                                  </p:stCondLst>
                                  <p:childTnLst>
                                    <p:set>
                                      <p:cBhvr>
                                        <p:cTn dur="1" fill="hold" id="11">
                                          <p:stCondLst>
                                            <p:cond delay="0"/>
                                          </p:stCondLst>
                                        </p:cTn>
                                        <p:tgtEl>
                                          <p:spTgt spid="1048597">
                                            <p:txEl>
                                              <p:pRg st="1" end="1"/>
                                            </p:txEl>
                                          </p:spTgt>
                                        </p:tgtEl>
                                        <p:attrNameLst>
                                          <p:attrName>style.visibility</p:attrName>
                                        </p:attrNameLst>
                                      </p:cBhvr>
                                      <p:to>
                                        <p:strVal val="visible"/>
                                      </p:to>
                                    </p:set>
                                    <p:animEffect transition="in" filter="checkerboard(across)">
                                      <p:cBhvr>
                                        <p:cTn dur="500" id="12"/>
                                        <p:tgtEl>
                                          <p:spTgt spid="1048597">
                                            <p:txEl>
                                              <p:pRg st="1" end="1"/>
                                            </p:txEl>
                                          </p:spTgt>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id="15" nodeType="clickEffect" presetClass="entr" presetID="5" presetSubtype="10">
                                  <p:stCondLst>
                                    <p:cond delay="0"/>
                                  </p:stCondLst>
                                  <p:childTnLst>
                                    <p:set>
                                      <p:cBhvr>
                                        <p:cTn dur="1" fill="hold" id="16">
                                          <p:stCondLst>
                                            <p:cond delay="0"/>
                                          </p:stCondLst>
                                        </p:cTn>
                                        <p:tgtEl>
                                          <p:spTgt spid="1048597">
                                            <p:txEl>
                                              <p:pRg st="2" end="2"/>
                                            </p:txEl>
                                          </p:spTgt>
                                        </p:tgtEl>
                                        <p:attrNameLst>
                                          <p:attrName>style.visibility</p:attrName>
                                        </p:attrNameLst>
                                      </p:cBhvr>
                                      <p:to>
                                        <p:strVal val="visible"/>
                                      </p:to>
                                    </p:set>
                                    <p:animEffect transition="in" filter="checkerboard(across)">
                                      <p:cBhvr>
                                        <p:cTn dur="500" id="17"/>
                                        <p:tgtEl>
                                          <p:spTgt spid="1048597">
                                            <p:txEl>
                                              <p:pRg st="2" end="2"/>
                                            </p:txEl>
                                          </p:spTgt>
                                        </p:tgtEl>
                                      </p:cBhvr>
                                    </p:animEffect>
                                  </p:childTnLst>
                                </p:cTn>
                              </p:par>
                            </p:childTnLst>
                          </p:cTn>
                        </p:par>
                      </p:childTnLst>
                    </p:cTn>
                  </p:par>
                  <p:par>
                    <p:cTn fill="hold" id="18" nodeType="clickPar">
                      <p:stCondLst>
                        <p:cond delay="indefinite"/>
                      </p:stCondLst>
                      <p:childTnLst>
                        <p:par>
                          <p:cTn fill="hold" id="19" nodeType="withGroup">
                            <p:stCondLst>
                              <p:cond delay="0"/>
                            </p:stCondLst>
                            <p:childTnLst>
                              <p:par>
                                <p:cTn fill="hold" id="20" nodeType="clickEffect" presetClass="entr" presetID="5" presetSubtype="10">
                                  <p:stCondLst>
                                    <p:cond delay="0"/>
                                  </p:stCondLst>
                                  <p:childTnLst>
                                    <p:set>
                                      <p:cBhvr>
                                        <p:cTn dur="1" fill="hold" id="21">
                                          <p:stCondLst>
                                            <p:cond delay="0"/>
                                          </p:stCondLst>
                                        </p:cTn>
                                        <p:tgtEl>
                                          <p:spTgt spid="1048597">
                                            <p:txEl>
                                              <p:pRg st="3" end="3"/>
                                            </p:txEl>
                                          </p:spTgt>
                                        </p:tgtEl>
                                        <p:attrNameLst>
                                          <p:attrName>style.visibility</p:attrName>
                                        </p:attrNameLst>
                                      </p:cBhvr>
                                      <p:to>
                                        <p:strVal val="visible"/>
                                      </p:to>
                                    </p:set>
                                    <p:animEffect transition="in" filter="checkerboard(across)">
                                      <p:cBhvr>
                                        <p:cTn dur="500" id="22"/>
                                        <p:tgtEl>
                                          <p:spTgt spid="1048597">
                                            <p:txEl>
                                              <p:pRg st="3" end="3"/>
                                            </p:txEl>
                                          </p:spTgt>
                                        </p:tgtEl>
                                      </p:cBhvr>
                                    </p:animEffect>
                                  </p:childTnLst>
                                </p:cTn>
                              </p:par>
                            </p:childTnLst>
                          </p:cTn>
                        </p:par>
                      </p:childTnLst>
                    </p:cTn>
                  </p:par>
                  <p:par>
                    <p:cTn fill="hold" id="23" nodeType="clickPar">
                      <p:stCondLst>
                        <p:cond delay="indefinite"/>
                      </p:stCondLst>
                      <p:childTnLst>
                        <p:par>
                          <p:cTn fill="hold" id="24" nodeType="withGroup">
                            <p:stCondLst>
                              <p:cond delay="0"/>
                            </p:stCondLst>
                            <p:childTnLst>
                              <p:par>
                                <p:cTn fill="hold" id="25" nodeType="clickEffect" presetClass="entr" presetID="5" presetSubtype="10">
                                  <p:stCondLst>
                                    <p:cond delay="0"/>
                                  </p:stCondLst>
                                  <p:childTnLst>
                                    <p:set>
                                      <p:cBhvr>
                                        <p:cTn dur="1" fill="hold" id="26">
                                          <p:stCondLst>
                                            <p:cond delay="0"/>
                                          </p:stCondLst>
                                        </p:cTn>
                                        <p:tgtEl>
                                          <p:spTgt spid="1048597">
                                            <p:txEl>
                                              <p:pRg st="4" end="4"/>
                                            </p:txEl>
                                          </p:spTgt>
                                        </p:tgtEl>
                                        <p:attrNameLst>
                                          <p:attrName>style.visibility</p:attrName>
                                        </p:attrNameLst>
                                      </p:cBhvr>
                                      <p:to>
                                        <p:strVal val="visible"/>
                                      </p:to>
                                    </p:set>
                                    <p:animEffect transition="in" filter="checkerboard(across)">
                                      <p:cBhvr>
                                        <p:cTn dur="500" id="27"/>
                                        <p:tgtEl>
                                          <p:spTgt spid="1048597">
                                            <p:txEl>
                                              <p:pRg st="4" end="4"/>
                                            </p:txEl>
                                          </p:spTgt>
                                        </p:tgtEl>
                                      </p:cBhvr>
                                    </p:animEffect>
                                  </p:childTnLst>
                                </p:cTn>
                              </p:par>
                            </p:childTnLst>
                          </p:cTn>
                        </p:par>
                      </p:childTnLst>
                    </p:cTn>
                  </p:par>
                  <p:par>
                    <p:cTn fill="hold" id="28" nodeType="clickPar">
                      <p:stCondLst>
                        <p:cond delay="indefinite"/>
                      </p:stCondLst>
                      <p:childTnLst>
                        <p:par>
                          <p:cTn fill="hold" id="29" nodeType="withGroup">
                            <p:stCondLst>
                              <p:cond delay="0"/>
                            </p:stCondLst>
                            <p:childTnLst>
                              <p:par>
                                <p:cTn fill="hold" id="30" nodeType="clickEffect" presetClass="entr" presetID="5" presetSubtype="10">
                                  <p:stCondLst>
                                    <p:cond delay="0"/>
                                  </p:stCondLst>
                                  <p:childTnLst>
                                    <p:set>
                                      <p:cBhvr>
                                        <p:cTn dur="1" fill="hold" id="31">
                                          <p:stCondLst>
                                            <p:cond delay="0"/>
                                          </p:stCondLst>
                                        </p:cTn>
                                        <p:tgtEl>
                                          <p:spTgt spid="1048597">
                                            <p:txEl>
                                              <p:pRg st="5" end="5"/>
                                            </p:txEl>
                                          </p:spTgt>
                                        </p:tgtEl>
                                        <p:attrNameLst>
                                          <p:attrName>style.visibility</p:attrName>
                                        </p:attrNameLst>
                                      </p:cBhvr>
                                      <p:to>
                                        <p:strVal val="visible"/>
                                      </p:to>
                                    </p:set>
                                    <p:animEffect transition="in" filter="checkerboard(across)">
                                      <p:cBhvr>
                                        <p:cTn dur="500" id="32"/>
                                        <p:tgtEl>
                                          <p:spTgt spid="1048597">
                                            <p:txEl>
                                              <p:pRg st="5" end="5"/>
                                            </p:txEl>
                                          </p:spTgt>
                                        </p:tgtEl>
                                      </p:cBhvr>
                                    </p:animEffect>
                                  </p:childTnLst>
                                </p:cTn>
                              </p:par>
                            </p:childTnLst>
                          </p:cTn>
                        </p:par>
                      </p:childTnLst>
                    </p:cTn>
                  </p:par>
                  <p:par>
                    <p:cTn fill="hold" id="33" nodeType="clickPar">
                      <p:stCondLst>
                        <p:cond delay="indefinite"/>
                      </p:stCondLst>
                      <p:childTnLst>
                        <p:par>
                          <p:cTn fill="hold" id="34" nodeType="withGroup">
                            <p:stCondLst>
                              <p:cond delay="0"/>
                            </p:stCondLst>
                            <p:childTnLst>
                              <p:par>
                                <p:cTn fill="hold" id="35" nodeType="clickEffect" presetClass="entr" presetID="5" presetSubtype="10">
                                  <p:stCondLst>
                                    <p:cond delay="0"/>
                                  </p:stCondLst>
                                  <p:childTnLst>
                                    <p:set>
                                      <p:cBhvr>
                                        <p:cTn dur="1" fill="hold" id="36">
                                          <p:stCondLst>
                                            <p:cond delay="0"/>
                                          </p:stCondLst>
                                        </p:cTn>
                                        <p:tgtEl>
                                          <p:spTgt spid="1048597">
                                            <p:txEl>
                                              <p:pRg st="6" end="6"/>
                                            </p:txEl>
                                          </p:spTgt>
                                        </p:tgtEl>
                                        <p:attrNameLst>
                                          <p:attrName>style.visibility</p:attrName>
                                        </p:attrNameLst>
                                      </p:cBhvr>
                                      <p:to>
                                        <p:strVal val="visible"/>
                                      </p:to>
                                    </p:set>
                                    <p:animEffect transition="in" filter="checkerboard(across)">
                                      <p:cBhvr>
                                        <p:cTn dur="500" id="37"/>
                                        <p:tgtEl>
                                          <p:spTgt spid="1048597">
                                            <p:txEl>
                                              <p:pRg st="6" end="6"/>
                                            </p:txEl>
                                          </p:spTgt>
                                        </p:tgtEl>
                                      </p:cBhvr>
                                    </p:animEffect>
                                  </p:childTnLst>
                                </p:cTn>
                              </p:par>
                            </p:childTnLst>
                          </p:cTn>
                        </p:par>
                      </p:childTnLst>
                    </p:cTn>
                  </p:par>
                  <p:par>
                    <p:cTn fill="hold" id="38" nodeType="clickPar">
                      <p:stCondLst>
                        <p:cond delay="indefinite"/>
                      </p:stCondLst>
                      <p:childTnLst>
                        <p:par>
                          <p:cTn fill="hold" id="39" nodeType="withGroup">
                            <p:stCondLst>
                              <p:cond delay="0"/>
                            </p:stCondLst>
                            <p:childTnLst>
                              <p:par>
                                <p:cTn fill="hold" id="40" nodeType="clickEffect" presetClass="entr" presetID="5" presetSubtype="10">
                                  <p:stCondLst>
                                    <p:cond delay="0"/>
                                  </p:stCondLst>
                                  <p:childTnLst>
                                    <p:set>
                                      <p:cBhvr>
                                        <p:cTn dur="1" fill="hold" id="41">
                                          <p:stCondLst>
                                            <p:cond delay="0"/>
                                          </p:stCondLst>
                                        </p:cTn>
                                        <p:tgtEl>
                                          <p:spTgt spid="1048597">
                                            <p:txEl>
                                              <p:pRg st="7" end="7"/>
                                            </p:txEl>
                                          </p:spTgt>
                                        </p:tgtEl>
                                        <p:attrNameLst>
                                          <p:attrName>style.visibility</p:attrName>
                                        </p:attrNameLst>
                                      </p:cBhvr>
                                      <p:to>
                                        <p:strVal val="visible"/>
                                      </p:to>
                                    </p:set>
                                    <p:animEffect transition="in" filter="checkerboard(across)">
                                      <p:cBhvr>
                                        <p:cTn dur="500" id="42"/>
                                        <p:tgtEl>
                                          <p:spTgt spid="1048597">
                                            <p:txEl>
                                              <p:pRg st="7" end="7"/>
                                            </p:txEl>
                                          </p:spTgt>
                                        </p:tgtEl>
                                      </p:cBhvr>
                                    </p:animEffect>
                                  </p:childTnLst>
                                </p:cTn>
                              </p:par>
                            </p:childTnLst>
                          </p:cTn>
                        </p:par>
                      </p:childTnLst>
                    </p:cTn>
                  </p:par>
                  <p:par>
                    <p:cTn fill="hold" id="43" nodeType="clickPar">
                      <p:stCondLst>
                        <p:cond delay="indefinite"/>
                      </p:stCondLst>
                      <p:childTnLst>
                        <p:par>
                          <p:cTn fill="hold" id="44" nodeType="withGroup">
                            <p:stCondLst>
                              <p:cond delay="0"/>
                            </p:stCondLst>
                            <p:childTnLst>
                              <p:par>
                                <p:cTn fill="hold" id="45" nodeType="clickEffect" presetClass="entr" presetID="5" presetSubtype="10">
                                  <p:stCondLst>
                                    <p:cond delay="0"/>
                                  </p:stCondLst>
                                  <p:childTnLst>
                                    <p:set>
                                      <p:cBhvr>
                                        <p:cTn dur="1" fill="hold" id="46">
                                          <p:stCondLst>
                                            <p:cond delay="0"/>
                                          </p:stCondLst>
                                        </p:cTn>
                                        <p:tgtEl>
                                          <p:spTgt spid="1048597">
                                            <p:txEl>
                                              <p:pRg st="8" end="8"/>
                                            </p:txEl>
                                          </p:spTgt>
                                        </p:tgtEl>
                                        <p:attrNameLst>
                                          <p:attrName>style.visibility</p:attrName>
                                        </p:attrNameLst>
                                      </p:cBhvr>
                                      <p:to>
                                        <p:strVal val="visible"/>
                                      </p:to>
                                    </p:set>
                                    <p:animEffect transition="in" filter="checkerboard(across)">
                                      <p:cBhvr>
                                        <p:cTn dur="500" id="47"/>
                                        <p:tgtEl>
                                          <p:spTgt spid="104859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598" name="Title 1"/>
          <p:cNvSpPr>
            <a:spLocks noGrp="1"/>
          </p:cNvSpPr>
          <p:nvPr>
            <p:ph type="title"/>
          </p:nvPr>
        </p:nvSpPr>
        <p:spPr/>
        <p:txBody>
          <a:bodyPr/>
          <a:p>
            <a:endParaRPr lang="en-IN"/>
          </a:p>
        </p:txBody>
      </p:sp>
      <p:sp>
        <p:nvSpPr>
          <p:cNvPr id="1048599" name="Content Placeholder 2"/>
          <p:cNvSpPr>
            <a:spLocks noGrp="1"/>
          </p:cNvSpPr>
          <p:nvPr>
            <p:ph idx="1"/>
          </p:nvPr>
        </p:nvSpPr>
        <p:spPr/>
        <p:txBody>
          <a:bodyPr/>
          <a:p>
            <a:endParaRPr lang="en-IN"/>
          </a:p>
        </p:txBody>
      </p:sp>
      <mc:AlternateContent xmlns:mc="http://schemas.openxmlformats.org/markup-compatibility/2006">
        <mc:Choice xmlns:p14="http://schemas.microsoft.com/office/powerpoint/2010/main" Requires="p14">
          <p:contentPart p14:bwMode="auto" r:id="rId1">
            <p14:nvContentPartPr>
              <p14:cNvPr id="2097159" name="Ink 3"/>
              <p14:cNvContentPartPr/>
              <p14:nvPr/>
            </p14:nvContentPartPr>
            <p14:xfrm>
              <a:off x="425520" y="502560"/>
              <a:ext cx="11306520" cy="5455080"/>
            </p14:xfrm>
          </p:contentPart>
        </mc:Choice>
        <mc:Fallback>
          <p:pic>
            <p:nvPicPr>
              <p:cNvPr id="2097159" name="Ink 3"/>
              <p:cNvPicPr>
                <a:picLocks/>
              </p:cNvPicPr>
              <p:nvPr/>
            </p:nvPicPr>
            <p:blipFill>
              <a:blip xmlns:r="http://schemas.openxmlformats.org/officeDocument/2006/relationships" r:embed="rId2"/>
              <a:stretch>
                <a:fillRect/>
              </a:stretch>
            </p:blipFill>
            <p:spPr>
              <a:xfrm>
                <a:off x="425520" y="502560"/>
                <a:ext cx="11306520" cy="5455080"/>
              </a:xfrm>
              <a:prstGeom prst="rect"/>
            </p:spPr>
          </p:pic>
        </mc:Fallback>
      </mc:AlternateContent>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0" name="Title 1"/>
          <p:cNvSpPr>
            <a:spLocks noGrp="1"/>
          </p:cNvSpPr>
          <p:nvPr>
            <p:ph type="title"/>
          </p:nvPr>
        </p:nvSpPr>
        <p:spPr/>
        <p:txBody>
          <a:bodyPr/>
          <a:p>
            <a:endParaRPr lang="en-IN"/>
          </a:p>
        </p:txBody>
      </p:sp>
      <p:sp>
        <p:nvSpPr>
          <p:cNvPr id="1048601" name="Content Placeholder 2"/>
          <p:cNvSpPr>
            <a:spLocks noGrp="1"/>
          </p:cNvSpPr>
          <p:nvPr>
            <p:ph idx="1"/>
          </p:nvPr>
        </p:nvSpPr>
        <p:spPr/>
        <p:txBody>
          <a:bodyPr/>
          <a:p>
            <a:endParaRPr lang="en-IN"/>
          </a:p>
        </p:txBody>
      </p:sp>
      <mc:AlternateContent xmlns:mc="http://schemas.openxmlformats.org/markup-compatibility/2006">
        <mc:Choice xmlns:p14="http://schemas.microsoft.com/office/powerpoint/2010/main" Requires="p14">
          <p:contentPart p14:bwMode="auto" r:id="rId1">
            <p14:nvContentPartPr>
              <p14:cNvPr id="2097160" name="Ink 3"/>
              <p14:cNvContentPartPr/>
              <p14:nvPr/>
            </p14:nvContentPartPr>
            <p14:xfrm>
              <a:off x="146160" y="246240"/>
              <a:ext cx="11548440" cy="6490440"/>
            </p14:xfrm>
          </p:contentPart>
        </mc:Choice>
        <mc:Fallback>
          <p:pic>
            <p:nvPicPr>
              <p:cNvPr id="2097160" name="Ink 3"/>
              <p:cNvPicPr>
                <a:picLocks/>
              </p:cNvPicPr>
              <p:nvPr/>
            </p:nvPicPr>
            <p:blipFill>
              <a:blip xmlns:r="http://schemas.openxmlformats.org/officeDocument/2006/relationships" r:embed="rId2"/>
              <a:stretch>
                <a:fillRect/>
              </a:stretch>
            </p:blipFill>
            <p:spPr>
              <a:xfrm>
                <a:off x="146160" y="246240"/>
                <a:ext cx="11548440" cy="6490440"/>
              </a:xfrm>
              <a:prstGeom prst="rect"/>
            </p:spPr>
          </p:pic>
        </mc:Fallback>
      </mc:AlternateContent>
    </p:spTree>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02" name="Title 1"/>
          <p:cNvSpPr>
            <a:spLocks noGrp="1"/>
          </p:cNvSpPr>
          <p:nvPr>
            <p:ph type="title"/>
          </p:nvPr>
        </p:nvSpPr>
        <p:spPr/>
        <p:txBody>
          <a:bodyPr/>
          <a:p>
            <a:endParaRPr lang="en-IN"/>
          </a:p>
        </p:txBody>
      </p:sp>
      <p:sp>
        <p:nvSpPr>
          <p:cNvPr id="1048603" name="Content Placeholder 2"/>
          <p:cNvSpPr>
            <a:spLocks noGrp="1"/>
          </p:cNvSpPr>
          <p:nvPr>
            <p:ph idx="1"/>
          </p:nvPr>
        </p:nvSpPr>
        <p:spPr/>
        <p:txBody>
          <a:bodyPr/>
          <a:p>
            <a:endParaRPr lang="en-IN"/>
          </a:p>
        </p:txBody>
      </p:sp>
    </p:spTree>
  </p:cSld>
  <p:clrMapOvr>
    <a:masterClrMapping/>
  </p:clrMapOvr>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04" name="Rectangle 2"/>
          <p:cNvSpPr>
            <a:spLocks noGrp="1"/>
          </p:cNvSpPr>
          <p:nvPr>
            <p:ph type="title" idx="4294967295"/>
          </p:nvPr>
        </p:nvSpPr>
        <p:spPr bwMode="auto">
          <a:xfrm>
            <a:off x="2108028" y="179173"/>
            <a:ext cx="7499350" cy="1143000"/>
          </a:xfrm>
        </p:spPr>
        <p:txBody>
          <a:bodyPr>
            <a:normAutofit fontScale="90000"/>
          </a:bodyPr>
          <a:p>
            <a:r>
              <a:rPr dirty="0" lang="en-US">
                <a:solidFill>
                  <a:schemeClr val="tx2"/>
                </a:solidFill>
              </a:rPr>
              <a:t>Difference-of-Mean (DOM) Method</a:t>
            </a:r>
          </a:p>
        </p:txBody>
      </p:sp>
      <p:sp>
        <p:nvSpPr>
          <p:cNvPr id="1048605" name="Rectangle 3"/>
          <p:cNvSpPr>
            <a:spLocks noGrp="1"/>
          </p:cNvSpPr>
          <p:nvPr>
            <p:ph type="body" idx="4294967295"/>
          </p:nvPr>
        </p:nvSpPr>
        <p:spPr>
          <a:xfrm>
            <a:off x="1594021" y="1449860"/>
            <a:ext cx="7848600" cy="3270422"/>
          </a:xfrm>
          <a:solidFill>
            <a:schemeClr val="accent4">
              <a:lumMod val="60000"/>
              <a:lumOff val="40000"/>
            </a:schemeClr>
          </a:solidFill>
          <a:ln>
            <a:solidFill>
              <a:schemeClr val="accent1"/>
            </a:solidFill>
          </a:ln>
        </p:spPr>
        <p:txBody>
          <a:bodyPr>
            <a:normAutofit fontScale="95000" lnSpcReduction="20000"/>
          </a:bodyPr>
          <a:p>
            <a:r>
              <a:rPr altLang="en-US" dirty="0" lang="en-US">
                <a:solidFill>
                  <a:srgbClr val="9B4C37"/>
                </a:solidFill>
                <a:latin typeface="Gill Sans MT" charset="0"/>
              </a:rPr>
              <a:t>DPA selection function : </a:t>
            </a:r>
            <a:r>
              <a:rPr altLang="en-US" dirty="0" lang="en-US">
                <a:latin typeface="Gill Sans MT" charset="0"/>
              </a:rPr>
              <a:t>D(</a:t>
            </a:r>
            <a:r>
              <a:rPr altLang="en-US" dirty="0" lang="en-US" err="1">
                <a:latin typeface="Gill Sans MT" charset="0"/>
              </a:rPr>
              <a:t>C,b,K</a:t>
            </a:r>
            <a:r>
              <a:rPr altLang="en-US" baseline="-25000" dirty="0" lang="en-US" err="1">
                <a:latin typeface="Gill Sans MT" charset="0"/>
              </a:rPr>
              <a:t>s</a:t>
            </a:r>
            <a:r>
              <a:rPr altLang="en-US" dirty="0" lang="en-US">
                <a:latin typeface="Gill Sans MT" charset="0"/>
              </a:rPr>
              <a:t>) is defined as computing the value of the </a:t>
            </a:r>
          </a:p>
          <a:p>
            <a:pPr lvl="1"/>
            <a:r>
              <a:rPr altLang="en-US" dirty="0" lang="en-US" err="1">
                <a:latin typeface="Gill Sans MT" charset="0"/>
              </a:rPr>
              <a:t>b</a:t>
            </a:r>
            <a:r>
              <a:rPr altLang="en-US" baseline="30000" dirty="0" lang="en-US" err="1">
                <a:latin typeface="Gill Sans MT" charset="0"/>
              </a:rPr>
              <a:t>th</a:t>
            </a:r>
            <a:r>
              <a:rPr altLang="en-US" dirty="0" lang="en-US">
                <a:latin typeface="Gill Sans MT" charset="0"/>
              </a:rPr>
              <a:t> output bit, depending upon </a:t>
            </a:r>
          </a:p>
          <a:p>
            <a:pPr lvl="2"/>
            <a:r>
              <a:rPr altLang="en-US" dirty="0" lang="en-US">
                <a:latin typeface="Gill Sans MT" charset="0"/>
              </a:rPr>
              <a:t>C: </a:t>
            </a:r>
            <a:r>
              <a:rPr altLang="en-US" dirty="0" lang="en-US" err="1">
                <a:latin typeface="Gill Sans MT" charset="0"/>
              </a:rPr>
              <a:t>Ciphertext</a:t>
            </a:r>
            <a:endParaRPr altLang="en-US" dirty="0" lang="en-US">
              <a:latin typeface="Gill Sans MT" charset="0"/>
            </a:endParaRPr>
          </a:p>
          <a:p>
            <a:pPr lvl="2"/>
            <a:r>
              <a:rPr altLang="en-US" dirty="0" lang="en-US">
                <a:latin typeface="Gill Sans MT" charset="0"/>
              </a:rPr>
              <a:t>K</a:t>
            </a:r>
            <a:r>
              <a:rPr altLang="en-US" baseline="-25000" dirty="0" lang="en-US">
                <a:latin typeface="Gill Sans MT" charset="0"/>
              </a:rPr>
              <a:t>S</a:t>
            </a:r>
            <a:r>
              <a:rPr altLang="en-US" dirty="0" lang="en-US">
                <a:latin typeface="Gill Sans MT" charset="0"/>
              </a:rPr>
              <a:t> is the guessed key (6 bits) for the S-Box</a:t>
            </a:r>
          </a:p>
          <a:p>
            <a:r>
              <a:rPr altLang="en-US" b="1" dirty="0" lang="en-US">
                <a:latin typeface="Gill Sans MT" charset="0"/>
              </a:rPr>
              <a:t>Note: If K</a:t>
            </a:r>
            <a:r>
              <a:rPr altLang="en-US" baseline="-25000" b="1" dirty="0" lang="en-US">
                <a:latin typeface="Gill Sans MT" charset="0"/>
              </a:rPr>
              <a:t>s</a:t>
            </a:r>
            <a:r>
              <a:rPr altLang="en-US" b="1" dirty="0" lang="en-US">
                <a:latin typeface="Gill Sans MT" charset="0"/>
              </a:rPr>
              <a:t> is incorrect evaluating D(…) gives the correct bit in half of the cases for each of the </a:t>
            </a:r>
            <a:r>
              <a:rPr altLang="en-US" b="1" dirty="0" lang="en-US" err="1">
                <a:latin typeface="Gill Sans MT" charset="0"/>
              </a:rPr>
              <a:t>ciphertexts</a:t>
            </a:r>
            <a:r>
              <a:rPr altLang="en-US" b="1" dirty="0" lang="en-US">
                <a:latin typeface="Gill Sans MT" charset="0"/>
              </a:rPr>
              <a:t>.</a:t>
            </a:r>
            <a:r>
              <a:rPr altLang="en-US" dirty="0" lang="en-US">
                <a:latin typeface="Gill Sans MT" charset="0"/>
              </a:rPr>
              <a:t>  </a:t>
            </a:r>
          </a:p>
        </p:txBody>
      </p:sp>
    </p:spTree>
  </p:cSld>
  <p:clrMapOvr>
    <a:masterClrMapping/>
  </p:clrMapOvr>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1" presetSubtype="0">
                                  <p:stCondLst>
                                    <p:cond delay="0"/>
                                  </p:stCondLst>
                                  <p:childTnLst>
                                    <p:set>
                                      <p:cBhvr>
                                        <p:cTn dur="1" fill="hold" id="6">
                                          <p:stCondLst>
                                            <p:cond delay="0"/>
                                          </p:stCondLst>
                                        </p:cTn>
                                        <p:tgtEl>
                                          <p:spTgt spid="1048605">
                                            <p:txEl>
                                              <p:pRg st="1" end="1"/>
                                            </p:txEl>
                                          </p:spTgt>
                                        </p:tgtEl>
                                        <p:attrNameLst>
                                          <p:attrName>style.visibility</p:attrName>
                                        </p:attrNameLst>
                                      </p:cBhvr>
                                      <p:to>
                                        <p:strVal val="visible"/>
                                      </p:to>
                                    </p:set>
                                  </p:childTnLst>
                                </p:cTn>
                              </p:par>
                            </p:childTnLst>
                          </p:cTn>
                        </p:par>
                      </p:childTnLst>
                    </p:cTn>
                  </p:par>
                  <p:par>
                    <p:cTn fill="hold" id="7" nodeType="clickPar">
                      <p:stCondLst>
                        <p:cond delay="indefinite"/>
                      </p:stCondLst>
                      <p:childTnLst>
                        <p:par>
                          <p:cTn fill="hold" id="8" nodeType="withGroup">
                            <p:stCondLst>
                              <p:cond delay="0"/>
                            </p:stCondLst>
                            <p:childTnLst>
                              <p:par>
                                <p:cTn fill="hold" id="9" nodeType="clickEffect" presetClass="entr" presetID="1" presetSubtype="0">
                                  <p:stCondLst>
                                    <p:cond delay="0"/>
                                  </p:stCondLst>
                                  <p:childTnLst>
                                    <p:set>
                                      <p:cBhvr>
                                        <p:cTn dur="1" fill="hold" id="10">
                                          <p:stCondLst>
                                            <p:cond delay="0"/>
                                          </p:stCondLst>
                                        </p:cTn>
                                        <p:tgtEl>
                                          <p:spTgt spid="1048605">
                                            <p:txEl>
                                              <p:pRg st="2" end="2"/>
                                            </p:txEl>
                                          </p:spTgt>
                                        </p:tgtEl>
                                        <p:attrNameLst>
                                          <p:attrName>style.visibility</p:attrName>
                                        </p:attrNameLst>
                                      </p:cBhvr>
                                      <p:to>
                                        <p:strVal val="visible"/>
                                      </p:to>
                                    </p:set>
                                  </p:childTnLst>
                                </p:cTn>
                              </p:par>
                            </p:childTnLst>
                          </p:cTn>
                        </p:par>
                      </p:childTnLst>
                    </p:cTn>
                  </p:par>
                  <p:par>
                    <p:cTn fill="hold" id="11" nodeType="clickPar">
                      <p:stCondLst>
                        <p:cond delay="indefinite"/>
                      </p:stCondLst>
                      <p:childTnLst>
                        <p:par>
                          <p:cTn fill="hold" id="12" nodeType="withGroup">
                            <p:stCondLst>
                              <p:cond delay="0"/>
                            </p:stCondLst>
                            <p:childTnLst>
                              <p:par>
                                <p:cTn fill="hold" id="13" nodeType="clickEffect" presetClass="entr" presetID="1" presetSubtype="0">
                                  <p:stCondLst>
                                    <p:cond delay="0"/>
                                  </p:stCondLst>
                                  <p:childTnLst>
                                    <p:set>
                                      <p:cBhvr>
                                        <p:cTn dur="1" fill="hold" id="14">
                                          <p:stCondLst>
                                            <p:cond delay="0"/>
                                          </p:stCondLst>
                                        </p:cTn>
                                        <p:tgtEl>
                                          <p:spTgt spid="1048605">
                                            <p:txEl>
                                              <p:pRg st="3" end="3"/>
                                            </p:txEl>
                                          </p:spTgt>
                                        </p:tgtEl>
                                        <p:attrNameLst>
                                          <p:attrName>style.visibility</p:attrName>
                                        </p:attrNameLst>
                                      </p:cBhvr>
                                      <p:to>
                                        <p:strVal val="visible"/>
                                      </p:to>
                                    </p:set>
                                  </p:childTnLst>
                                </p:cTn>
                              </p:par>
                            </p:childTnLst>
                          </p:cTn>
                        </p:par>
                      </p:childTnLst>
                    </p:cTn>
                  </p:par>
                  <p:par>
                    <p:cTn fill="hold" id="15" nodeType="clickPar">
                      <p:stCondLst>
                        <p:cond delay="indefinite"/>
                      </p:stCondLst>
                      <p:childTnLst>
                        <p:par>
                          <p:cTn fill="hold" id="16" nodeType="withGroup">
                            <p:stCondLst>
                              <p:cond delay="0"/>
                            </p:stCondLst>
                            <p:childTnLst>
                              <p:par>
                                <p:cTn id="17" nodeType="clickEffect" presetClass="emph" presetID="31" presetSubtype="0">
                                  <p:stCondLst>
                                    <p:cond delay="0"/>
                                  </p:stCondLst>
                                  <p:endCondLst>
                                    <p:cond evt="onNext" delay="0">
                                      <p:tgtEl>
                                        <p:sldTgt/>
                                      </p:tgtEl>
                                    </p:cond>
                                  </p:endCondLst>
                                  <p:childTnLst>
                                    <p:set>
                                      <p:cBhvr override="childStyle">
                                        <p:cTn dur="indefinite" fill="hold" id="18"/>
                                        <p:tgtEl>
                                          <p:spTgt spid="1048605">
                                            <p:txEl>
                                              <p:pRg st="4" end="4"/>
                                            </p:txEl>
                                          </p:spTgt>
                                        </p:tgtEl>
                                        <p:attrNameLst>
                                          <p:attrName>style.color</p:attrName>
                                        </p:attrNameLst>
                                      </p:cBhvr>
                                      <p:to>
                                        <p:clrVal>
                                          <a:schemeClr val="folHlink"/>
                                        </p:clrVal>
                                      </p:to>
                                    </p:set>
                                    <p:set>
                                      <p:cBhvr override="childStyle">
                                        <p:cTn dur="indefinite" fill="hold" id="19"/>
                                        <p:tgtEl>
                                          <p:spTgt spid="1048605">
                                            <p:txEl>
                                              <p:pRg st="4" end="4"/>
                                            </p:txEl>
                                          </p:spTgt>
                                        </p:tgtEl>
                                        <p:attrNameLst>
                                          <p:attrName>style.fontStyle</p:attrName>
                                        </p:attrNameLst>
                                      </p:cBhvr>
                                      <p:to>
                                        <p:strVal val="italic"/>
                                      </p:to>
                                    </p:set>
                                    <p:set>
                                      <p:cBhvr>
                                        <p:cTn dur="indefinite" fill="hold" id="20"/>
                                        <p:tgtEl>
                                          <p:spTgt spid="1048605">
                                            <p:txEl>
                                              <p:pRg st="4" end="4"/>
                                            </p:txEl>
                                          </p:spTgt>
                                        </p:tgtEl>
                                        <p:attrNameLst>
                                          <p:attrName>style.fontWeight</p:attrName>
                                        </p:attrNameLst>
                                      </p:cBhvr>
                                      <p:to>
                                        <p:strVal val="bold"/>
                                      </p:to>
                                    </p:set>
                                    <p:set>
                                      <p:cBhvr>
                                        <p:cTn dur="indefinite" fill="hold" id="21"/>
                                        <p:tgtEl>
                                          <p:spTgt spid="1048605">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06" name="Rectangle 2"/>
          <p:cNvSpPr>
            <a:spLocks noGrp="1"/>
          </p:cNvSpPr>
          <p:nvPr>
            <p:ph type="title" idx="4294967295"/>
          </p:nvPr>
        </p:nvSpPr>
        <p:spPr bwMode="auto"/>
        <p:txBody>
          <a:bodyPr/>
          <a:p>
            <a:r>
              <a:rPr dirty="0" lang="en-US">
                <a:solidFill>
                  <a:schemeClr val="tx2"/>
                </a:solidFill>
              </a:rPr>
              <a:t>DOM (Contd.)</a:t>
            </a:r>
          </a:p>
        </p:txBody>
      </p:sp>
      <p:sp>
        <p:nvSpPr>
          <p:cNvPr id="1048607" name="Rectangle 3"/>
          <p:cNvSpPr>
            <a:spLocks noGrp="1"/>
          </p:cNvSpPr>
          <p:nvPr>
            <p:ph type="body" idx="4294967295"/>
          </p:nvPr>
        </p:nvSpPr>
        <p:spPr>
          <a:xfrm>
            <a:off x="1684638" y="1748481"/>
            <a:ext cx="7499350" cy="4800600"/>
          </a:xfrm>
        </p:spPr>
        <p:txBody>
          <a:bodyPr/>
          <a:p>
            <a:r>
              <a:rPr altLang="en-US" dirty="0" lang="en-US">
                <a:latin typeface="Gill Sans MT" charset="0"/>
              </a:rPr>
              <a:t>Attacker obtains m encryption operations and capture power traces, T</a:t>
            </a:r>
            <a:r>
              <a:rPr altLang="en-US" baseline="-25000" dirty="0" lang="en-US">
                <a:latin typeface="Gill Sans MT" charset="0"/>
              </a:rPr>
              <a:t>1..m</a:t>
            </a:r>
            <a:r>
              <a:rPr altLang="en-US" dirty="0" lang="en-US">
                <a:latin typeface="Gill Sans MT" charset="0"/>
              </a:rPr>
              <a:t>[1..k], with k sample points each.</a:t>
            </a:r>
          </a:p>
          <a:p>
            <a:r>
              <a:rPr altLang="en-US" dirty="0" lang="en-US">
                <a:latin typeface="Gill Sans MT" charset="0"/>
              </a:rPr>
              <a:t>An attacker records the m </a:t>
            </a:r>
            <a:r>
              <a:rPr altLang="en-US" dirty="0" lang="en-US" err="1">
                <a:latin typeface="Gill Sans MT" charset="0"/>
              </a:rPr>
              <a:t>ciphertexts</a:t>
            </a:r>
            <a:endParaRPr altLang="en-US" dirty="0" lang="en-US">
              <a:latin typeface="Gill Sans MT" charset="0"/>
            </a:endParaRPr>
          </a:p>
          <a:p>
            <a:r>
              <a:rPr altLang="en-US" dirty="0" lang="en-US">
                <a:latin typeface="Gill Sans MT" charset="0"/>
              </a:rPr>
              <a:t>No knowledge of the plaintext is required</a:t>
            </a:r>
          </a:p>
          <a:p>
            <a:endParaRPr altLang="en-US" dirty="0" lang="en-US">
              <a:latin typeface="Gill Sans MT" charset="0"/>
            </a:endParaRPr>
          </a:p>
        </p:txBody>
      </p:sp>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08" name="Rectangle 2"/>
          <p:cNvSpPr>
            <a:spLocks noGrp="1"/>
          </p:cNvSpPr>
          <p:nvPr>
            <p:ph type="title" idx="4294967295"/>
          </p:nvPr>
        </p:nvSpPr>
        <p:spPr bwMode="auto">
          <a:xfrm>
            <a:off x="2207738" y="512030"/>
            <a:ext cx="7499350" cy="598487"/>
          </a:xfrm>
        </p:spPr>
        <p:txBody>
          <a:bodyPr>
            <a:normAutofit fontScale="90000"/>
          </a:bodyPr>
          <a:p>
            <a:r>
              <a:rPr dirty="0" lang="en-US">
                <a:solidFill>
                  <a:schemeClr val="tx2"/>
                </a:solidFill>
              </a:rPr>
              <a:t>DOM </a:t>
            </a:r>
            <a:r>
              <a:rPr lang="en-US">
                <a:solidFill>
                  <a:schemeClr val="tx2"/>
                </a:solidFill>
              </a:rPr>
              <a:t>(Contd.)</a:t>
            </a:r>
            <a:endParaRPr dirty="0" lang="en-US">
              <a:solidFill>
                <a:schemeClr val="tx2"/>
              </a:solidFill>
            </a:endParaRPr>
          </a:p>
        </p:txBody>
      </p:sp>
      <p:sp>
        <p:nvSpPr>
          <p:cNvPr id="1048609" name="Rectangle 3"/>
          <p:cNvSpPr>
            <a:spLocks noChangeArrowheads="1"/>
          </p:cNvSpPr>
          <p:nvPr/>
        </p:nvSpPr>
        <p:spPr bwMode="auto">
          <a:xfrm>
            <a:off x="1598138" y="1416904"/>
            <a:ext cx="6781800" cy="4114800"/>
          </a:xfrm>
          <a:prstGeom prst="rect"/>
          <a:solidFill>
            <a:schemeClr val="accent2">
              <a:lumMod val="60000"/>
              <a:lumOff val="40000"/>
            </a:schemeClr>
          </a:solidFill>
          <a:ln w="9525">
            <a:solidFill>
              <a:schemeClr val="tx1"/>
            </a:solidFill>
            <a:miter lim="800000"/>
            <a:headEnd/>
            <a:tailEnd/>
          </a:ln>
        </p:spPr>
        <p:txBody>
          <a:bodyPr anchor="ctr" wrap="none"/>
          <a:p>
            <a:endParaRPr lang="en-US">
              <a:ea typeface="ＭＳ Ｐゴシック" pitchFamily="34" charset="-128"/>
            </a:endParaRPr>
          </a:p>
        </p:txBody>
      </p:sp>
      <p:sp>
        <p:nvSpPr>
          <p:cNvPr id="1048610" name="Line 4"/>
          <p:cNvSpPr>
            <a:spLocks noChangeShapeType="1"/>
          </p:cNvSpPr>
          <p:nvPr/>
        </p:nvSpPr>
        <p:spPr bwMode="auto">
          <a:xfrm>
            <a:off x="2360138" y="1402617"/>
            <a:ext cx="0" cy="4114800"/>
          </a:xfrm>
          <a:prstGeom prst="line"/>
          <a:noFill/>
          <a:ln w="9525">
            <a:solidFill>
              <a:schemeClr val="tx1"/>
            </a:solidFill>
            <a:round/>
            <a:headEnd/>
            <a:tailEnd/>
          </a:ln>
        </p:spPr>
        <p:txBody>
          <a:bodyPr/>
          <a:p>
            <a:endParaRPr lang="en-US"/>
          </a:p>
        </p:txBody>
      </p:sp>
      <p:sp>
        <p:nvSpPr>
          <p:cNvPr id="1048611" name="Line 5"/>
          <p:cNvSpPr>
            <a:spLocks noChangeShapeType="1"/>
          </p:cNvSpPr>
          <p:nvPr/>
        </p:nvSpPr>
        <p:spPr bwMode="auto">
          <a:xfrm>
            <a:off x="1598138" y="2088417"/>
            <a:ext cx="6781800" cy="0"/>
          </a:xfrm>
          <a:prstGeom prst="line"/>
          <a:noFill/>
          <a:ln w="9525">
            <a:solidFill>
              <a:schemeClr val="tx1"/>
            </a:solidFill>
            <a:round/>
            <a:headEnd/>
            <a:tailEnd/>
          </a:ln>
        </p:spPr>
        <p:txBody>
          <a:bodyPr/>
          <a:p>
            <a:endParaRPr lang="en-US"/>
          </a:p>
        </p:txBody>
      </p:sp>
      <p:sp>
        <p:nvSpPr>
          <p:cNvPr id="1048612" name="Line 6"/>
          <p:cNvSpPr>
            <a:spLocks noChangeShapeType="1"/>
          </p:cNvSpPr>
          <p:nvPr/>
        </p:nvSpPr>
        <p:spPr bwMode="auto">
          <a:xfrm>
            <a:off x="1598138" y="2774217"/>
            <a:ext cx="6781800" cy="0"/>
          </a:xfrm>
          <a:prstGeom prst="line"/>
          <a:noFill/>
          <a:ln w="9525">
            <a:solidFill>
              <a:schemeClr val="tx1"/>
            </a:solidFill>
            <a:round/>
            <a:headEnd/>
            <a:tailEnd/>
          </a:ln>
        </p:spPr>
        <p:txBody>
          <a:bodyPr/>
          <a:p>
            <a:endParaRPr lang="en-US"/>
          </a:p>
        </p:txBody>
      </p:sp>
      <p:sp>
        <p:nvSpPr>
          <p:cNvPr id="1048613" name="Line 7"/>
          <p:cNvSpPr>
            <a:spLocks noChangeShapeType="1"/>
          </p:cNvSpPr>
          <p:nvPr/>
        </p:nvSpPr>
        <p:spPr bwMode="auto">
          <a:xfrm>
            <a:off x="1598138" y="4831617"/>
            <a:ext cx="6781800" cy="0"/>
          </a:xfrm>
          <a:prstGeom prst="line"/>
          <a:noFill/>
          <a:ln w="9525">
            <a:solidFill>
              <a:schemeClr val="tx1"/>
            </a:solidFill>
            <a:round/>
            <a:headEnd/>
            <a:tailEnd/>
          </a:ln>
        </p:spPr>
        <p:txBody>
          <a:bodyPr/>
          <a:p>
            <a:endParaRPr lang="en-US"/>
          </a:p>
        </p:txBody>
      </p:sp>
      <p:sp>
        <p:nvSpPr>
          <p:cNvPr id="1048614" name="Line 8"/>
          <p:cNvSpPr>
            <a:spLocks noChangeShapeType="1"/>
          </p:cNvSpPr>
          <p:nvPr/>
        </p:nvSpPr>
        <p:spPr bwMode="auto">
          <a:xfrm>
            <a:off x="3198338" y="1402617"/>
            <a:ext cx="0" cy="4114800"/>
          </a:xfrm>
          <a:prstGeom prst="line"/>
          <a:noFill/>
          <a:ln w="9525">
            <a:solidFill>
              <a:schemeClr val="tx1"/>
            </a:solidFill>
            <a:round/>
            <a:headEnd/>
            <a:tailEnd/>
          </a:ln>
        </p:spPr>
        <p:txBody>
          <a:bodyPr/>
          <a:p>
            <a:endParaRPr lang="en-US"/>
          </a:p>
        </p:txBody>
      </p:sp>
      <p:sp>
        <p:nvSpPr>
          <p:cNvPr id="1048615" name="Line 9"/>
          <p:cNvSpPr>
            <a:spLocks noChangeShapeType="1"/>
          </p:cNvSpPr>
          <p:nvPr/>
        </p:nvSpPr>
        <p:spPr bwMode="auto">
          <a:xfrm>
            <a:off x="7541738" y="1402617"/>
            <a:ext cx="0" cy="4114800"/>
          </a:xfrm>
          <a:prstGeom prst="line"/>
          <a:noFill/>
          <a:ln w="9525">
            <a:solidFill>
              <a:schemeClr val="tx1"/>
            </a:solidFill>
            <a:round/>
            <a:headEnd/>
            <a:tailEnd/>
          </a:ln>
        </p:spPr>
        <p:txBody>
          <a:bodyPr/>
          <a:p>
            <a:endParaRPr lang="en-US"/>
          </a:p>
        </p:txBody>
      </p:sp>
      <p:sp>
        <p:nvSpPr>
          <p:cNvPr id="1048616" name="Text Box 10"/>
          <p:cNvSpPr txBox="1">
            <a:spLocks noChangeArrowheads="1"/>
          </p:cNvSpPr>
          <p:nvPr/>
        </p:nvSpPr>
        <p:spPr bwMode="auto">
          <a:xfrm>
            <a:off x="1674338" y="1631217"/>
            <a:ext cx="533400" cy="228600"/>
          </a:xfrm>
          <a:prstGeom prst="rect"/>
          <a:solidFill>
            <a:schemeClr val="accent2">
              <a:lumMod val="60000"/>
              <a:lumOff val="40000"/>
            </a:schemeClr>
          </a:solidFill>
          <a:ln w="9525">
            <a:noFill/>
            <a:miter lim="800000"/>
            <a:headEnd/>
            <a:tailEnd/>
          </a:ln>
        </p:spPr>
        <p:txBody>
          <a:bodyPr>
            <a:spAutoFit/>
          </a:bodyPr>
          <a:p>
            <a:pPr eaLnBrk="0" hangingPunct="0">
              <a:spcBef>
                <a:spcPct val="50000"/>
              </a:spcBef>
            </a:pPr>
            <a:r>
              <a:rPr b="1" dirty="0" sz="900" lang="en-US">
                <a:solidFill>
                  <a:srgbClr val="9B4C37"/>
                </a:solidFill>
                <a:ea typeface="ＭＳ Ｐゴシック" pitchFamily="34" charset="-128"/>
              </a:rPr>
              <a:t>T[1][1]</a:t>
            </a:r>
          </a:p>
        </p:txBody>
      </p:sp>
      <p:sp>
        <p:nvSpPr>
          <p:cNvPr id="1048617" name="Text Box 11"/>
          <p:cNvSpPr txBox="1">
            <a:spLocks noChangeArrowheads="1"/>
          </p:cNvSpPr>
          <p:nvPr/>
        </p:nvSpPr>
        <p:spPr bwMode="auto">
          <a:xfrm>
            <a:off x="1674338" y="2317017"/>
            <a:ext cx="533400" cy="228600"/>
          </a:xfrm>
          <a:prstGeom prst="rect"/>
          <a:solidFill>
            <a:schemeClr val="accent2">
              <a:lumMod val="60000"/>
              <a:lumOff val="40000"/>
            </a:schemeClr>
          </a:solidFill>
          <a:ln w="9525">
            <a:noFill/>
            <a:miter lim="800000"/>
            <a:headEnd/>
            <a:tailEnd/>
          </a:ln>
        </p:spPr>
        <p:txBody>
          <a:bodyPr>
            <a:spAutoFit/>
          </a:bodyPr>
          <a:p>
            <a:pPr eaLnBrk="0" hangingPunct="0">
              <a:spcBef>
                <a:spcPct val="50000"/>
              </a:spcBef>
            </a:pPr>
            <a:r>
              <a:rPr b="1" sz="900" lang="en-US">
                <a:solidFill>
                  <a:srgbClr val="9B4C37"/>
                </a:solidFill>
                <a:ea typeface="ＭＳ Ｐゴシック" pitchFamily="34" charset="-128"/>
              </a:rPr>
              <a:t>T[2][1]</a:t>
            </a:r>
          </a:p>
        </p:txBody>
      </p:sp>
      <p:sp>
        <p:nvSpPr>
          <p:cNvPr id="1048618" name="Text Box 12"/>
          <p:cNvSpPr txBox="1">
            <a:spLocks noChangeArrowheads="1"/>
          </p:cNvSpPr>
          <p:nvPr/>
        </p:nvSpPr>
        <p:spPr bwMode="auto">
          <a:xfrm>
            <a:off x="1674338" y="5060217"/>
            <a:ext cx="609600" cy="228600"/>
          </a:xfrm>
          <a:prstGeom prst="rect"/>
          <a:solidFill>
            <a:schemeClr val="accent2">
              <a:lumMod val="60000"/>
              <a:lumOff val="40000"/>
            </a:schemeClr>
          </a:solidFill>
          <a:ln w="9525">
            <a:noFill/>
            <a:miter lim="800000"/>
            <a:headEnd/>
            <a:tailEnd/>
          </a:ln>
        </p:spPr>
        <p:txBody>
          <a:bodyPr>
            <a:spAutoFit/>
          </a:bodyPr>
          <a:p>
            <a:pPr eaLnBrk="0" hangingPunct="0">
              <a:spcBef>
                <a:spcPct val="50000"/>
              </a:spcBef>
            </a:pPr>
            <a:r>
              <a:rPr b="1" sz="900" lang="en-US">
                <a:solidFill>
                  <a:srgbClr val="9B4C37"/>
                </a:solidFill>
                <a:ea typeface="ＭＳ Ｐゴシック" pitchFamily="34" charset="-128"/>
              </a:rPr>
              <a:t>T[m][1]</a:t>
            </a:r>
          </a:p>
        </p:txBody>
      </p:sp>
      <p:sp>
        <p:nvSpPr>
          <p:cNvPr id="1048619" name="Text Box 13"/>
          <p:cNvSpPr txBox="1">
            <a:spLocks noChangeArrowheads="1"/>
          </p:cNvSpPr>
          <p:nvPr/>
        </p:nvSpPr>
        <p:spPr bwMode="auto">
          <a:xfrm>
            <a:off x="2360138" y="5060217"/>
            <a:ext cx="685800" cy="228600"/>
          </a:xfrm>
          <a:prstGeom prst="rect"/>
          <a:solidFill>
            <a:schemeClr val="accent2">
              <a:lumMod val="60000"/>
              <a:lumOff val="40000"/>
            </a:schemeClr>
          </a:solidFill>
          <a:ln w="9525">
            <a:noFill/>
            <a:miter lim="800000"/>
            <a:headEnd/>
            <a:tailEnd/>
          </a:ln>
        </p:spPr>
        <p:txBody>
          <a:bodyPr>
            <a:spAutoFit/>
          </a:bodyPr>
          <a:p>
            <a:pPr eaLnBrk="0" hangingPunct="0">
              <a:spcBef>
                <a:spcPct val="50000"/>
              </a:spcBef>
            </a:pPr>
            <a:r>
              <a:rPr b="1" sz="900" lang="en-US">
                <a:solidFill>
                  <a:srgbClr val="9B4C37"/>
                </a:solidFill>
                <a:ea typeface="ＭＳ Ｐゴシック" pitchFamily="34" charset="-128"/>
              </a:rPr>
              <a:t>T[m][2]</a:t>
            </a:r>
          </a:p>
        </p:txBody>
      </p:sp>
      <p:sp>
        <p:nvSpPr>
          <p:cNvPr id="1048620" name="Text Box 14"/>
          <p:cNvSpPr txBox="1">
            <a:spLocks noChangeArrowheads="1"/>
          </p:cNvSpPr>
          <p:nvPr/>
        </p:nvSpPr>
        <p:spPr bwMode="auto">
          <a:xfrm>
            <a:off x="2512538" y="2317017"/>
            <a:ext cx="533400" cy="228600"/>
          </a:xfrm>
          <a:prstGeom prst="rect"/>
          <a:solidFill>
            <a:schemeClr val="accent2">
              <a:lumMod val="60000"/>
              <a:lumOff val="40000"/>
            </a:schemeClr>
          </a:solidFill>
          <a:ln w="9525">
            <a:noFill/>
            <a:miter lim="800000"/>
            <a:headEnd/>
            <a:tailEnd/>
          </a:ln>
        </p:spPr>
        <p:txBody>
          <a:bodyPr>
            <a:spAutoFit/>
          </a:bodyPr>
          <a:p>
            <a:pPr eaLnBrk="0" hangingPunct="0">
              <a:spcBef>
                <a:spcPct val="50000"/>
              </a:spcBef>
            </a:pPr>
            <a:r>
              <a:rPr b="1" sz="900" lang="en-US">
                <a:solidFill>
                  <a:srgbClr val="9B4C37"/>
                </a:solidFill>
                <a:ea typeface="ＭＳ Ｐゴシック" pitchFamily="34" charset="-128"/>
              </a:rPr>
              <a:t>T[2][2]</a:t>
            </a:r>
          </a:p>
        </p:txBody>
      </p:sp>
      <p:sp>
        <p:nvSpPr>
          <p:cNvPr id="1048621" name="Text Box 15"/>
          <p:cNvSpPr txBox="1">
            <a:spLocks noChangeArrowheads="1"/>
          </p:cNvSpPr>
          <p:nvPr/>
        </p:nvSpPr>
        <p:spPr bwMode="auto">
          <a:xfrm>
            <a:off x="2512538" y="1631217"/>
            <a:ext cx="533400" cy="228600"/>
          </a:xfrm>
          <a:prstGeom prst="rect"/>
          <a:solidFill>
            <a:schemeClr val="accent2">
              <a:lumMod val="60000"/>
              <a:lumOff val="40000"/>
            </a:schemeClr>
          </a:solidFill>
          <a:ln w="9525">
            <a:noFill/>
            <a:miter lim="800000"/>
            <a:headEnd/>
            <a:tailEnd/>
          </a:ln>
        </p:spPr>
        <p:txBody>
          <a:bodyPr>
            <a:spAutoFit/>
          </a:bodyPr>
          <a:p>
            <a:pPr eaLnBrk="0" hangingPunct="0">
              <a:spcBef>
                <a:spcPct val="50000"/>
              </a:spcBef>
            </a:pPr>
            <a:r>
              <a:rPr b="1" sz="900" lang="en-US">
                <a:solidFill>
                  <a:srgbClr val="9B4C37"/>
                </a:solidFill>
                <a:ea typeface="ＭＳ Ｐゴシック" pitchFamily="34" charset="-128"/>
              </a:rPr>
              <a:t>T[1][2]</a:t>
            </a:r>
          </a:p>
        </p:txBody>
      </p:sp>
      <p:sp>
        <p:nvSpPr>
          <p:cNvPr id="1048622" name="Text Box 16"/>
          <p:cNvSpPr txBox="1">
            <a:spLocks noChangeArrowheads="1"/>
          </p:cNvSpPr>
          <p:nvPr/>
        </p:nvSpPr>
        <p:spPr bwMode="auto">
          <a:xfrm>
            <a:off x="7694138" y="1631217"/>
            <a:ext cx="533400" cy="228600"/>
          </a:xfrm>
          <a:prstGeom prst="rect"/>
          <a:solidFill>
            <a:schemeClr val="accent2">
              <a:lumMod val="60000"/>
              <a:lumOff val="40000"/>
            </a:schemeClr>
          </a:solidFill>
          <a:ln w="9525">
            <a:noFill/>
            <a:miter lim="800000"/>
            <a:headEnd/>
            <a:tailEnd/>
          </a:ln>
        </p:spPr>
        <p:txBody>
          <a:bodyPr>
            <a:spAutoFit/>
          </a:bodyPr>
          <a:p>
            <a:pPr eaLnBrk="0" hangingPunct="0">
              <a:spcBef>
                <a:spcPct val="50000"/>
              </a:spcBef>
            </a:pPr>
            <a:r>
              <a:rPr b="1" sz="900" lang="en-US">
                <a:solidFill>
                  <a:srgbClr val="9B4C37"/>
                </a:solidFill>
                <a:ea typeface="ＭＳ Ｐゴシック" pitchFamily="34" charset="-128"/>
              </a:rPr>
              <a:t>T[1][k]</a:t>
            </a:r>
          </a:p>
        </p:txBody>
      </p:sp>
      <p:sp>
        <p:nvSpPr>
          <p:cNvPr id="1048623" name="Text Box 17"/>
          <p:cNvSpPr txBox="1">
            <a:spLocks noChangeArrowheads="1"/>
          </p:cNvSpPr>
          <p:nvPr/>
        </p:nvSpPr>
        <p:spPr bwMode="auto">
          <a:xfrm>
            <a:off x="7694138" y="2317017"/>
            <a:ext cx="533400" cy="228600"/>
          </a:xfrm>
          <a:prstGeom prst="rect"/>
          <a:solidFill>
            <a:schemeClr val="accent2">
              <a:lumMod val="60000"/>
              <a:lumOff val="40000"/>
            </a:schemeClr>
          </a:solidFill>
          <a:ln w="9525">
            <a:noFill/>
            <a:miter lim="800000"/>
            <a:headEnd/>
            <a:tailEnd/>
          </a:ln>
        </p:spPr>
        <p:txBody>
          <a:bodyPr>
            <a:spAutoFit/>
          </a:bodyPr>
          <a:p>
            <a:pPr eaLnBrk="0" hangingPunct="0">
              <a:spcBef>
                <a:spcPct val="50000"/>
              </a:spcBef>
            </a:pPr>
            <a:r>
              <a:rPr b="1" sz="900" lang="en-US">
                <a:solidFill>
                  <a:srgbClr val="9B4C37"/>
                </a:solidFill>
                <a:ea typeface="ＭＳ Ｐゴシック" pitchFamily="34" charset="-128"/>
              </a:rPr>
              <a:t>T[2][k]</a:t>
            </a:r>
          </a:p>
        </p:txBody>
      </p:sp>
      <p:sp>
        <p:nvSpPr>
          <p:cNvPr id="1048624" name="Text Box 18"/>
          <p:cNvSpPr txBox="1">
            <a:spLocks noChangeArrowheads="1"/>
          </p:cNvSpPr>
          <p:nvPr/>
        </p:nvSpPr>
        <p:spPr bwMode="auto">
          <a:xfrm>
            <a:off x="7694138" y="5060217"/>
            <a:ext cx="533400" cy="228600"/>
          </a:xfrm>
          <a:prstGeom prst="rect"/>
          <a:solidFill>
            <a:schemeClr val="accent2">
              <a:lumMod val="60000"/>
              <a:lumOff val="40000"/>
            </a:schemeClr>
          </a:solidFill>
          <a:ln w="9525">
            <a:noFill/>
            <a:miter lim="800000"/>
            <a:headEnd/>
            <a:tailEnd/>
          </a:ln>
        </p:spPr>
        <p:txBody>
          <a:bodyPr>
            <a:spAutoFit/>
          </a:bodyPr>
          <a:p>
            <a:pPr eaLnBrk="0" hangingPunct="0">
              <a:spcBef>
                <a:spcPct val="50000"/>
              </a:spcBef>
            </a:pPr>
            <a:r>
              <a:rPr b="1" sz="900" lang="en-US">
                <a:solidFill>
                  <a:srgbClr val="9B4C37"/>
                </a:solidFill>
                <a:ea typeface="ＭＳ Ｐゴシック" pitchFamily="34" charset="-128"/>
              </a:rPr>
              <a:t>T[2][k]</a:t>
            </a:r>
          </a:p>
        </p:txBody>
      </p:sp>
      <p:sp>
        <p:nvSpPr>
          <p:cNvPr id="1048625" name="Text Box 20"/>
          <p:cNvSpPr txBox="1">
            <a:spLocks noChangeArrowheads="1"/>
          </p:cNvSpPr>
          <p:nvPr/>
        </p:nvSpPr>
        <p:spPr bwMode="auto">
          <a:xfrm>
            <a:off x="2817338" y="1112105"/>
            <a:ext cx="3886200" cy="366713"/>
          </a:xfrm>
          <a:prstGeom prst="rect"/>
          <a:noFill/>
          <a:ln>
            <a:noFill/>
          </a:ln>
        </p:spPr>
        <p:txBody>
          <a:bodyPr>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spcBef>
                <a:spcPct val="50000"/>
              </a:spcBef>
            </a:pPr>
            <a:r>
              <a:rPr altLang="en-US" b="1" lang="en-US"/>
              <a:t>                  Sample Points </a:t>
            </a:r>
          </a:p>
        </p:txBody>
      </p:sp>
      <p:sp>
        <p:nvSpPr>
          <p:cNvPr id="1048626" name="Text Box 21"/>
          <p:cNvSpPr txBox="1">
            <a:spLocks noChangeArrowheads="1"/>
          </p:cNvSpPr>
          <p:nvPr/>
        </p:nvSpPr>
        <p:spPr bwMode="auto">
          <a:xfrm>
            <a:off x="1064738" y="1772504"/>
            <a:ext cx="533400" cy="3149600"/>
          </a:xfrm>
          <a:prstGeom prst="rect"/>
          <a:noFill/>
          <a:ln>
            <a:noFill/>
          </a:ln>
        </p:spPr>
        <p:txBody>
          <a:bodyPr>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lnSpc>
                <a:spcPts val="1200"/>
              </a:lnSpc>
              <a:spcBef>
                <a:spcPct val="50000"/>
              </a:spcBef>
            </a:pPr>
            <a:r>
              <a:rPr altLang="en-US" b="1" lang="en-US"/>
              <a:t>C</a:t>
            </a:r>
          </a:p>
          <a:p>
            <a:pPr>
              <a:lnSpc>
                <a:spcPts val="1200"/>
              </a:lnSpc>
              <a:spcBef>
                <a:spcPct val="50000"/>
              </a:spcBef>
            </a:pPr>
            <a:r>
              <a:rPr altLang="en-US" b="1" lang="en-US"/>
              <a:t>I</a:t>
            </a:r>
          </a:p>
          <a:p>
            <a:pPr>
              <a:lnSpc>
                <a:spcPts val="1200"/>
              </a:lnSpc>
              <a:spcBef>
                <a:spcPct val="50000"/>
              </a:spcBef>
            </a:pPr>
            <a:r>
              <a:rPr altLang="en-US" b="1" lang="en-US"/>
              <a:t>P</a:t>
            </a:r>
          </a:p>
          <a:p>
            <a:pPr>
              <a:lnSpc>
                <a:spcPts val="1200"/>
              </a:lnSpc>
              <a:spcBef>
                <a:spcPct val="50000"/>
              </a:spcBef>
            </a:pPr>
            <a:r>
              <a:rPr altLang="en-US" b="1" lang="en-US"/>
              <a:t>H</a:t>
            </a:r>
          </a:p>
          <a:p>
            <a:pPr>
              <a:lnSpc>
                <a:spcPts val="1200"/>
              </a:lnSpc>
              <a:spcBef>
                <a:spcPct val="50000"/>
              </a:spcBef>
            </a:pPr>
            <a:r>
              <a:rPr altLang="en-US" b="1" lang="en-US"/>
              <a:t>E</a:t>
            </a:r>
          </a:p>
          <a:p>
            <a:pPr>
              <a:lnSpc>
                <a:spcPts val="1200"/>
              </a:lnSpc>
              <a:spcBef>
                <a:spcPct val="50000"/>
              </a:spcBef>
            </a:pPr>
            <a:r>
              <a:rPr altLang="en-US" b="1" lang="en-US"/>
              <a:t>R</a:t>
            </a:r>
          </a:p>
          <a:p>
            <a:pPr>
              <a:lnSpc>
                <a:spcPts val="1200"/>
              </a:lnSpc>
              <a:spcBef>
                <a:spcPct val="50000"/>
              </a:spcBef>
            </a:pPr>
            <a:r>
              <a:rPr altLang="en-US" b="1" lang="en-US"/>
              <a:t>T</a:t>
            </a:r>
          </a:p>
          <a:p>
            <a:pPr>
              <a:lnSpc>
                <a:spcPts val="1200"/>
              </a:lnSpc>
              <a:spcBef>
                <a:spcPct val="50000"/>
              </a:spcBef>
            </a:pPr>
            <a:r>
              <a:rPr altLang="en-US" b="1" lang="en-US"/>
              <a:t>E</a:t>
            </a:r>
          </a:p>
          <a:p>
            <a:pPr>
              <a:lnSpc>
                <a:spcPts val="1200"/>
              </a:lnSpc>
              <a:spcBef>
                <a:spcPct val="50000"/>
              </a:spcBef>
            </a:pPr>
            <a:r>
              <a:rPr altLang="en-US" b="1" lang="en-US"/>
              <a:t>X</a:t>
            </a:r>
          </a:p>
          <a:p>
            <a:pPr>
              <a:lnSpc>
                <a:spcPts val="1200"/>
              </a:lnSpc>
              <a:spcBef>
                <a:spcPct val="50000"/>
              </a:spcBef>
            </a:pPr>
            <a:r>
              <a:rPr altLang="en-US" b="1" lang="en-US"/>
              <a:t>T</a:t>
            </a:r>
          </a:p>
          <a:p>
            <a:pPr>
              <a:lnSpc>
                <a:spcPts val="1200"/>
              </a:lnSpc>
              <a:spcBef>
                <a:spcPct val="50000"/>
              </a:spcBef>
            </a:pPr>
            <a:r>
              <a:rPr altLang="en-US" b="1" lang="en-US"/>
              <a:t>S</a:t>
            </a:r>
          </a:p>
        </p:txBody>
      </p:sp>
      <p:sp>
        <p:nvSpPr>
          <p:cNvPr id="1048627" name="TextBox 1"/>
          <p:cNvSpPr txBox="1"/>
          <p:nvPr/>
        </p:nvSpPr>
        <p:spPr>
          <a:xfrm>
            <a:off x="8674443" y="1745517"/>
            <a:ext cx="2561968" cy="646331"/>
          </a:xfrm>
          <a:prstGeom prst="rect"/>
          <a:solidFill>
            <a:schemeClr val="accent4">
              <a:lumMod val="60000"/>
              <a:lumOff val="40000"/>
            </a:schemeClr>
          </a:solidFill>
        </p:spPr>
        <p:txBody>
          <a:bodyPr rtlCol="0" wrap="square">
            <a:spAutoFit/>
          </a:bodyPr>
          <a:p>
            <a:r>
              <a:rPr dirty="0" lang="en-US"/>
              <a:t>Tabular representation of </a:t>
            </a:r>
            <a:r>
              <a:rPr lang="en-US"/>
              <a:t>power traces.</a:t>
            </a:r>
          </a:p>
        </p:txBody>
      </p:sp>
    </p:spTree>
  </p:cSld>
  <p:clrMapOvr>
    <a:masterClrMapping/>
  </p:clrMapOvr>
  <p:timing/>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9" ma:contentTypeDescription="Create a new document." ma:contentTypeScope="" ma:versionID="99c76d3dd7086e974cd3ac8da755e148">
  <xsd:schema xmlns:xsd="http://www.w3.org/2001/XMLSchema" xmlns:xs="http://www.w3.org/2001/XMLSchema" xmlns:p="http://schemas.microsoft.com/office/2006/metadata/properties" xmlns:ns2="f4f41830-a3a6-4385-8543-65e908e34dde" xmlns:ns3="eb720b27-d539-49d1-94c8-a7395998307e" targetNamespace="http://schemas.microsoft.com/office/2006/metadata/properties" ma:root="true" ma:fieldsID="8d8179b2427ad0a80c114e8112bda5b2" ns2:_="" ns3:_="">
    <xsd:import namespace="f4f41830-a3a6-4385-8543-65e908e34dde"/>
    <xsd:import namespace="eb720b27-d539-49d1-94c8-a739599830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720b27-d539-49d1-94c8-a7395998307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F7C967-30E0-4509-8759-055B7E3485A0}"/>
</file>

<file path=customXml/itemProps2.xml><?xml version="1.0" encoding="utf-8"?>
<ds:datastoreItem xmlns:ds="http://schemas.openxmlformats.org/officeDocument/2006/customXml" ds:itemID="{EB9A1A62-9F56-4E59-9F13-E1F80651A908}"/>
</file>

<file path=customXml/itemProps3.xml><?xml version="1.0" encoding="utf-8"?>
<ds:datastoreItem xmlns:ds="http://schemas.openxmlformats.org/officeDocument/2006/customXml" ds:itemID="{2980CB6C-6B87-4450-8278-AF66E93B1189}"/>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Prof.D Mukhopadhyay</cp:lastModifiedBy>
  <dcterms:created xsi:type="dcterms:W3CDTF">2018-09-10T23:32:04Z</dcterms:created>
  <dcterms:modified xsi:type="dcterms:W3CDTF">2022-04-04T05:53:11Z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98036aad2cfa47fd95b452e4e2e3403d</vt:lpwstr>
  </property>
  <property fmtid="{D5CDD505-2E9C-101B-9397-08002B2CF9AE}" pid="3" name="ContentTypeId">
    <vt:lpwstr>0x010100A626531CA6B29D498611FF44E4B9A516</vt:lpwstr>
  </property>
</Properties>
</file>